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7BE5-1865-4047-9149-7F72FC392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Sample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B753-F058-1547-890E-EBD325F61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Imagine a very </a:t>
            </a:r>
            <a:r>
              <a:rPr lang="en-US"/>
              <a:t>pretty slide deck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748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This is a Sample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Sample </dc:title>
  <dc:creator>Alexander Mark</dc:creator>
  <cp:lastModifiedBy>Alexander Mark</cp:lastModifiedBy>
  <cp:revision>1</cp:revision>
  <dcterms:created xsi:type="dcterms:W3CDTF">2022-03-12T20:49:24Z</dcterms:created>
  <dcterms:modified xsi:type="dcterms:W3CDTF">2022-03-12T20:50:25Z</dcterms:modified>
</cp:coreProperties>
</file>