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0E1-E91D-4C51-A345-5E353FEEADB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EA4-73EE-49A6-A42B-C414FF22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4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0E1-E91D-4C51-A345-5E353FEEADB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EA4-73EE-49A6-A42B-C414FF22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0E1-E91D-4C51-A345-5E353FEEADB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EA4-73EE-49A6-A42B-C414FF22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5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0E1-E91D-4C51-A345-5E353FEEADB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EA4-73EE-49A6-A42B-C414FF22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7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0E1-E91D-4C51-A345-5E353FEEADB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EA4-73EE-49A6-A42B-C414FF22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0E1-E91D-4C51-A345-5E353FEEADB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EA4-73EE-49A6-A42B-C414FF22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1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0E1-E91D-4C51-A345-5E353FEEADB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EA4-73EE-49A6-A42B-C414FF22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0E1-E91D-4C51-A345-5E353FEEADB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EA4-73EE-49A6-A42B-C414FF22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2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0E1-E91D-4C51-A345-5E353FEEADB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EA4-73EE-49A6-A42B-C414FF22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5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0E1-E91D-4C51-A345-5E353FEEADB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EA4-73EE-49A6-A42B-C414FF22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0E1-E91D-4C51-A345-5E353FEEADB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EA4-73EE-49A6-A42B-C414FF22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810E1-E91D-4C51-A345-5E353FEEADB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00EA4-73EE-49A6-A42B-C414FF22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短信消息队列设计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改自：苗迎华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4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MPP - 小奋斗--浪子 - 小奋斗 浪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00" y="1536137"/>
            <a:ext cx="458152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5" y="1668873"/>
            <a:ext cx="6810375" cy="33432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短信网关结构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短消息</a:t>
            </a:r>
            <a:r>
              <a:rPr lang="en-US" altLang="zh-CN" dirty="0"/>
              <a:t>SMS</a:t>
            </a:r>
            <a:r>
              <a:rPr lang="zh-CN" altLang="en-US" dirty="0"/>
              <a:t>是</a:t>
            </a:r>
            <a:r>
              <a:rPr lang="en-US" altLang="zh-CN" dirty="0"/>
              <a:t>GSM</a:t>
            </a:r>
            <a:r>
              <a:rPr lang="zh-CN" altLang="en-US" dirty="0"/>
              <a:t>网络提供的数据服务中的一种。</a:t>
            </a:r>
            <a:endParaRPr lang="en-US" altLang="zh-CN" dirty="0"/>
          </a:p>
          <a:p>
            <a:r>
              <a:rPr lang="zh-CN" altLang="en-US" dirty="0"/>
              <a:t>作为</a:t>
            </a:r>
            <a:r>
              <a:rPr lang="en-US" altLang="zh-CN" dirty="0"/>
              <a:t>SMS</a:t>
            </a:r>
            <a:r>
              <a:rPr lang="zh-CN" altLang="en-US" dirty="0"/>
              <a:t>的存储转发网元，互联网短信网关</a:t>
            </a:r>
            <a:r>
              <a:rPr lang="en-US" altLang="zh-CN" dirty="0"/>
              <a:t>(ISMG)</a:t>
            </a:r>
            <a:r>
              <a:rPr lang="zh-CN" altLang="en-US" dirty="0"/>
              <a:t>是处于短消息中心</a:t>
            </a:r>
            <a:r>
              <a:rPr lang="en-US" altLang="zh-CN" dirty="0"/>
              <a:t>(SMSC)</a:t>
            </a:r>
            <a:r>
              <a:rPr lang="zh-CN" altLang="en-US" dirty="0"/>
              <a:t>和业务服务商</a:t>
            </a:r>
            <a:r>
              <a:rPr lang="en-US" altLang="zh-CN" dirty="0"/>
              <a:t>(SP</a:t>
            </a:r>
            <a:r>
              <a:rPr lang="zh-CN" altLang="en-US" dirty="0"/>
              <a:t>，即</a:t>
            </a:r>
            <a:r>
              <a:rPr lang="zh-CN" altLang="en-US" dirty="0"/>
              <a:t>信息资源站实体</a:t>
            </a:r>
            <a:r>
              <a:rPr lang="en-US" altLang="zh-CN" dirty="0"/>
              <a:t>)</a:t>
            </a:r>
            <a:r>
              <a:rPr lang="zh-CN" altLang="en-US" dirty="0"/>
              <a:t>之间的设备通道。</a:t>
            </a:r>
            <a:r>
              <a:rPr lang="en-US" altLang="zh-CN" dirty="0"/>
              <a:t>ISMG</a:t>
            </a:r>
            <a:r>
              <a:rPr lang="zh-CN" altLang="en-US" dirty="0"/>
              <a:t>一方面负责接收</a:t>
            </a:r>
            <a:r>
              <a:rPr lang="en-US" altLang="zh-CN" dirty="0"/>
              <a:t>SP</a:t>
            </a:r>
            <a:r>
              <a:rPr lang="zh-CN" altLang="en-US" dirty="0"/>
              <a:t>发送给用户的信息和提交给</a:t>
            </a:r>
            <a:r>
              <a:rPr lang="en-US" altLang="zh-CN" dirty="0"/>
              <a:t>SMSC</a:t>
            </a:r>
            <a:r>
              <a:rPr lang="zh-CN" altLang="en-US" dirty="0"/>
              <a:t>；另一方面，用户点播</a:t>
            </a:r>
            <a:r>
              <a:rPr lang="en-US" altLang="zh-CN" dirty="0"/>
              <a:t>SP</a:t>
            </a:r>
            <a:r>
              <a:rPr lang="zh-CN" altLang="en-US" dirty="0"/>
              <a:t>业务的信息将由</a:t>
            </a:r>
            <a:r>
              <a:rPr lang="en-US" altLang="zh-CN" dirty="0"/>
              <a:t>SMSC</a:t>
            </a:r>
            <a:r>
              <a:rPr lang="zh-CN" altLang="en-US" dirty="0"/>
              <a:t>通过</a:t>
            </a:r>
            <a:r>
              <a:rPr lang="en-US" altLang="zh-CN" dirty="0"/>
              <a:t>ISMG</a:t>
            </a:r>
            <a:r>
              <a:rPr lang="zh-CN" altLang="en-US" dirty="0"/>
              <a:t>发给</a:t>
            </a:r>
            <a:r>
              <a:rPr lang="en-US" altLang="zh-CN" dirty="0"/>
              <a:t>SP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SMPP</a:t>
            </a:r>
            <a:r>
              <a:rPr lang="zh-CN" altLang="en-US" dirty="0"/>
              <a:t>通信代理系统主要实现</a:t>
            </a:r>
            <a:r>
              <a:rPr lang="en-US" altLang="zh-CN" dirty="0"/>
              <a:t>ISMG</a:t>
            </a:r>
            <a:r>
              <a:rPr lang="zh-CN" altLang="en-US" dirty="0"/>
              <a:t>和</a:t>
            </a:r>
            <a:r>
              <a:rPr lang="en-US" altLang="zh-CN" dirty="0"/>
              <a:t>SMSC</a:t>
            </a:r>
            <a:r>
              <a:rPr lang="zh-CN" altLang="en-US" dirty="0"/>
              <a:t>的连接。</a:t>
            </a:r>
            <a:r>
              <a:rPr lang="en-US" altLang="zh-CN" dirty="0"/>
              <a:t>SMPP</a:t>
            </a:r>
            <a:r>
              <a:rPr lang="zh-CN" altLang="en-US" dirty="0"/>
              <a:t>是客户端协议，需要主动连接</a:t>
            </a:r>
            <a:r>
              <a:rPr lang="en-US" altLang="zh-CN" dirty="0"/>
              <a:t>SMSC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CMPP</a:t>
            </a:r>
            <a:r>
              <a:rPr lang="zh-CN" altLang="en-US" dirty="0"/>
              <a:t>通信代理提供主要实现</a:t>
            </a:r>
            <a:r>
              <a:rPr lang="en-US" altLang="zh-CN" dirty="0"/>
              <a:t>ISMG</a:t>
            </a:r>
            <a:r>
              <a:rPr lang="zh-CN" altLang="en-US" dirty="0"/>
              <a:t>和</a:t>
            </a:r>
            <a:r>
              <a:rPr lang="en-US" altLang="zh-CN" dirty="0"/>
              <a:t>SP</a:t>
            </a:r>
            <a:r>
              <a:rPr lang="zh-CN" altLang="en-US" dirty="0"/>
              <a:t>的连接。</a:t>
            </a:r>
            <a:r>
              <a:rPr lang="en-US" altLang="zh-CN" dirty="0"/>
              <a:t>CMPP</a:t>
            </a:r>
            <a:r>
              <a:rPr lang="zh-CN" altLang="en-US" dirty="0"/>
              <a:t>是服务器端协议，需要等待</a:t>
            </a:r>
            <a:r>
              <a:rPr lang="en-US" altLang="zh-CN" dirty="0"/>
              <a:t>SP</a:t>
            </a:r>
            <a:r>
              <a:rPr lang="zh-CN" altLang="en-US" dirty="0"/>
              <a:t>的连接。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2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短消息调度机制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消息在转发的时候，大量</a:t>
            </a:r>
            <a:r>
              <a:rPr lang="en-US" altLang="zh-CN" dirty="0"/>
              <a:t>SP</a:t>
            </a:r>
            <a:r>
              <a:rPr lang="zh-CN" altLang="en-US" dirty="0"/>
              <a:t>接入</a:t>
            </a:r>
            <a:r>
              <a:rPr lang="en-US" altLang="zh-CN" dirty="0"/>
              <a:t>ISMG</a:t>
            </a:r>
            <a:r>
              <a:rPr lang="zh-CN" altLang="en-US" dirty="0"/>
              <a:t>，需要根据业务来实现消息发送优先级。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7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调度原则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82" y="-1"/>
            <a:ext cx="4408066" cy="6829325"/>
          </a:xfrm>
        </p:spPr>
      </p:pic>
    </p:spTree>
    <p:extLst>
      <p:ext uri="{BB962C8B-B14F-4D97-AF65-F5344CB8AC3E}">
        <p14:creationId xmlns:p14="http://schemas.microsoft.com/office/powerpoint/2010/main" val="320019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174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Theme</vt:lpstr>
      <vt:lpstr>短信消息队列设计</vt:lpstr>
      <vt:lpstr>短信网关结构</vt:lpstr>
      <vt:lpstr>ISMG</vt:lpstr>
      <vt:lpstr>短消息调度机制</vt:lpstr>
      <vt:lpstr>调度原则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短信消息队列设计</dc:title>
  <dc:creator>Aario Ai</dc:creator>
  <cp:lastModifiedBy>Aario Ai</cp:lastModifiedBy>
  <cp:revision>56</cp:revision>
  <dcterms:created xsi:type="dcterms:W3CDTF">2017-03-11T08:09:56Z</dcterms:created>
  <dcterms:modified xsi:type="dcterms:W3CDTF">2017-03-11T13:14:37Z</dcterms:modified>
</cp:coreProperties>
</file>