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24"/>
  </p:normalViewPr>
  <p:slideViewPr>
    <p:cSldViewPr snapToGrid="0" snapToObjects="1" showGuides="1">
      <p:cViewPr varScale="1">
        <p:scale>
          <a:sx n="78" d="100"/>
          <a:sy n="78" d="100"/>
        </p:scale>
        <p:origin x="20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5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0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8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3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5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012EC-10FF-C248-B48C-5839098B11CB}" type="datetimeFigureOut">
              <a:rPr lang="en-US" smtClean="0"/>
              <a:t>9/11/17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7205-F073-6644-809C-F028A3FDB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wirlstats.com/" TargetMode="External"/><Relationship Id="rId3" Type="http://schemas.openxmlformats.org/officeDocument/2006/relationships/hyperlink" Target="http://tryr.codeschoo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5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feel like you need more R practice: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Check out the R Notebook on Trunk under Resources &gt; Recitation &gt; Week 1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Try one of these intro to R tutorials: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Swirl </a:t>
            </a:r>
            <a:r>
              <a:rPr lang="en-US" dirty="0" smtClean="0">
                <a:hlinkClick r:id="rId2"/>
              </a:rPr>
              <a:t>http://swirlstats.com/</a:t>
            </a:r>
            <a:r>
              <a:rPr lang="en-US" dirty="0" smtClean="0"/>
              <a:t> (runs in R)</a:t>
            </a:r>
          </a:p>
          <a:p>
            <a:pPr lvl="1">
              <a:lnSpc>
                <a:spcPct val="200000"/>
              </a:lnSpc>
            </a:pPr>
            <a:r>
              <a:rPr lang="en-US" dirty="0" err="1" smtClean="0"/>
              <a:t>TryR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http://tryr.codeschool.com/</a:t>
            </a:r>
            <a:r>
              <a:rPr lang="en-US" dirty="0" smtClean="0"/>
              <a:t> (runs in web browser)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Come to office hours!</a:t>
            </a:r>
          </a:p>
        </p:txBody>
      </p:sp>
    </p:spTree>
    <p:extLst>
      <p:ext uri="{BB962C8B-B14F-4D97-AF65-F5344CB8AC3E}">
        <p14:creationId xmlns:p14="http://schemas.microsoft.com/office/powerpoint/2010/main" val="106604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If you feel like you need more R practice: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Scott, Eric R.</dc:creator>
  <cp:lastModifiedBy>Scott, Eric R.</cp:lastModifiedBy>
  <cp:revision>3</cp:revision>
  <dcterms:created xsi:type="dcterms:W3CDTF">2017-09-11T21:48:58Z</dcterms:created>
  <dcterms:modified xsi:type="dcterms:W3CDTF">2017-09-11T23:27:01Z</dcterms:modified>
</cp:coreProperties>
</file>