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77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5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2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6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3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4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8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545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3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3495-81F4-4481-BA3A-4737AA0B5D7D}" type="datetimeFigureOut">
              <a:rPr lang="en-US" smtClean="0"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7C773-8F18-4978-AF1F-41BF742057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0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A34F-EDE7-4654-AB85-F7C0107E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Bio132 recitation!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4F4A-B82E-4459-BCC8-BE07F7B9A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Office hours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Gabriel </a:t>
            </a:r>
            <a:r>
              <a:rPr lang="en-US" sz="2200" dirty="0" err="1"/>
              <a:t>Golczer</a:t>
            </a:r>
            <a:r>
              <a:rPr lang="en-US" sz="2200" dirty="0"/>
              <a:t>, Fri 2-3 pm (SEC 300H8)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Charles van Rees, Thurs 12-2 pm (SEC 300H8)</a:t>
            </a:r>
          </a:p>
          <a:p>
            <a:pPr marL="0" indent="0" algn="ctr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Eric Scott, Thurs 12-2 pm (SEC 300H8)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Natalie Kerr, </a:t>
            </a:r>
            <a:r>
              <a:rPr lang="en-US" sz="2200" dirty="0">
                <a:solidFill>
                  <a:srgbClr val="FF0000"/>
                </a:solidFill>
              </a:rPr>
              <a:t>Mon 10-11 am (Robinson 350) </a:t>
            </a:r>
          </a:p>
          <a:p>
            <a:pPr marL="1487488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Wed 1-2 pm (SEC 300H8)</a:t>
            </a:r>
          </a:p>
        </p:txBody>
      </p:sp>
    </p:spTree>
    <p:extLst>
      <p:ext uri="{BB962C8B-B14F-4D97-AF65-F5344CB8AC3E}">
        <p14:creationId xmlns:p14="http://schemas.microsoft.com/office/powerpoint/2010/main" val="1064807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A34F-EDE7-4654-AB85-F7C0107E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Bio132 recitation!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4F4A-B82E-4459-BCC8-BE07F7B9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we do?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Guided learning in 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In-class exercise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Work on problem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we expect from you?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Collaboration</a:t>
            </a:r>
            <a:r>
              <a:rPr lang="en-US" sz="2600" dirty="0"/>
              <a:t> (both by asking and giving help, particularly among peers).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Completion</a:t>
            </a:r>
            <a:r>
              <a:rPr lang="en-US" sz="2600" dirty="0"/>
              <a:t> of Steps 1-2 by your whole group, before Step 3 OR leaving recitation.</a:t>
            </a:r>
          </a:p>
          <a:p>
            <a:pPr lvl="1"/>
            <a:r>
              <a:rPr lang="en-US" sz="2200" dirty="0"/>
              <a:t>Before you leave, you are required to show Eric or Natalie you work. </a:t>
            </a:r>
          </a:p>
        </p:txBody>
      </p:sp>
    </p:spTree>
    <p:extLst>
      <p:ext uri="{BB962C8B-B14F-4D97-AF65-F5344CB8AC3E}">
        <p14:creationId xmlns:p14="http://schemas.microsoft.com/office/powerpoint/2010/main" val="319147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660B-FB00-4E12-B162-3E916FA21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884C-6502-42BB-AD2C-E23B9988F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4942"/>
            <a:ext cx="78867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Gliding Snake data.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snake csv file in 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descriptive statistics, e.g. mean, medium, min, max, IQR.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data as a histogram with appropriate number of “intervals”.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your results with your </a:t>
            </a:r>
            <a:r>
              <a:rPr lang="en-US" dirty="0" err="1"/>
              <a:t>groupw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46421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175</Words>
  <Application>Microsoft Office PowerPoint</Application>
  <PresentationFormat>On-screen Show (4:3)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Welcome to Bio132 recitation!</vt:lpstr>
      <vt:lpstr>Welcome to Bio132 recitation!</vt:lpstr>
      <vt:lpstr>In-class exercise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Kerr</dc:creator>
  <cp:lastModifiedBy>Natalie Kerr</cp:lastModifiedBy>
  <cp:revision>3</cp:revision>
  <dcterms:created xsi:type="dcterms:W3CDTF">2017-09-07T18:16:59Z</dcterms:created>
  <dcterms:modified xsi:type="dcterms:W3CDTF">2017-09-11T19:25:27Z</dcterms:modified>
</cp:coreProperties>
</file>