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7"/>
    <p:restoredTop sz="94624"/>
  </p:normalViewPr>
  <p:slideViewPr>
    <p:cSldViewPr snapToGrid="0" snapToObjects="1" showGuides="1">
      <p:cViewPr varScale="1">
        <p:scale>
          <a:sx n="158" d="100"/>
          <a:sy n="158" d="100"/>
        </p:scale>
        <p:origin x="9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C105-83EC-9B4D-B3B1-3E010CD20F8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52A3-54C9-AD4D-A523-7B8A5F4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.mcmaster.ca/~bolker/emdbook/)Focus" TargetMode="External"/><Relationship Id="rId4" Type="http://schemas.openxmlformats.org/officeDocument/2006/relationships/hyperlink" Target="http://www.transmittingscience.org/courses/statistics-and-bioinformatics/r-without-fear-applied-r-biologists/" TargetMode="External"/><Relationship Id="rId5" Type="http://schemas.openxmlformats.org/officeDocument/2006/relationships/hyperlink" Target="https://www.edx.org/course/statistics-r-harvardx-ph525-1x-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function cheat-sheet (thanks Natalie!)</a:t>
            </a:r>
          </a:p>
          <a:p>
            <a:endParaRPr lang="en-US" dirty="0" smtClean="0"/>
          </a:p>
          <a:p>
            <a:r>
              <a:rPr lang="en-US" dirty="0" smtClean="0"/>
              <a:t>Please use provided .</a:t>
            </a:r>
            <a:r>
              <a:rPr lang="en-US" dirty="0" err="1" smtClean="0"/>
              <a:t>Rmd</a:t>
            </a:r>
            <a:r>
              <a:rPr lang="en-US" dirty="0" smtClean="0"/>
              <a:t> file for take-home exam</a:t>
            </a:r>
          </a:p>
        </p:txBody>
      </p:sp>
    </p:spTree>
    <p:extLst>
      <p:ext uri="{BB962C8B-B14F-4D97-AF65-F5344CB8AC3E}">
        <p14:creationId xmlns:p14="http://schemas.microsoft.com/office/powerpoint/2010/main" val="2295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Entering contingency tables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4787446"/>
          </a:xfrm>
        </p:spPr>
        <p:txBody>
          <a:bodyPr>
            <a:normAutofit/>
          </a:bodyPr>
          <a:lstStyle/>
          <a:p>
            <a:r>
              <a:rPr lang="en-US" dirty="0" smtClean="0"/>
              <a:t>Enter the data from this contingency table into R, and create a contingency table object.</a:t>
            </a:r>
          </a:p>
          <a:p>
            <a:r>
              <a:rPr lang="en-US" i="1" dirty="0" smtClean="0"/>
              <a:t>Hint:</a:t>
            </a:r>
            <a:r>
              <a:rPr lang="en-US" dirty="0" smtClean="0"/>
              <a:t> You can use Excel and save as a .csv file to read into R as usual OR use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tribble() </a:t>
            </a:r>
            <a:r>
              <a:rPr lang="en-US" dirty="0" smtClean="0"/>
              <a:t>from the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tibble</a:t>
            </a:r>
            <a:r>
              <a:rPr lang="en-US" dirty="0" smtClean="0"/>
              <a:t> package</a:t>
            </a:r>
            <a:endParaRPr lang="en-US" i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45918"/>
              </p:ext>
            </p:extLst>
          </p:nvPr>
        </p:nvGraphicFramePr>
        <p:xfrm>
          <a:off x="7424056" y="1690688"/>
          <a:ext cx="4648201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875847"/>
                <a:gridCol w="857703"/>
                <a:gridCol w="116205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b="0">
                          <a:latin typeface="Arial Narrow"/>
                          <a:cs typeface="Arial Narrow"/>
                        </a:rPr>
                        <a:t>Snail color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Narrow"/>
                          <a:cs typeface="Arial Narrow"/>
                        </a:rPr>
                        <a:t>Broken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Arial Narrow"/>
                          <a:cs typeface="Arial Narrow"/>
                        </a:rPr>
                        <a:t>Intact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Narrow"/>
                          <a:cs typeface="Arial Narrow"/>
                        </a:rPr>
                        <a:t>Row totals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182</a:t>
                      </a:r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403</a:t>
                      </a:r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Unbanded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116</a:t>
                      </a:r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385</a:t>
                      </a:r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298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788</a:t>
                      </a: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63546" y="1354013"/>
            <a:ext cx="109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3951514"/>
            <a:ext cx="4707686" cy="19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make a mosaic plot!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mosaic plot for the snail data you entered earlier.</a:t>
            </a:r>
          </a:p>
          <a:p>
            <a:r>
              <a:rPr lang="en-US" dirty="0" smtClean="0"/>
              <a:t>Make it your own by changing colors and axis labels.</a:t>
            </a:r>
          </a:p>
          <a:p>
            <a:r>
              <a:rPr lang="en-US" dirty="0" smtClean="0"/>
              <a:t>Dig around in the help file to see what other graphical parameters you can change!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3476014"/>
            <a:ext cx="5613400" cy="33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know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for </a:t>
            </a:r>
            <a:r>
              <a:rPr lang="en-US" dirty="0"/>
              <a:t>Data Science (</a:t>
            </a:r>
            <a:r>
              <a:rPr lang="en-US" dirty="0">
                <a:hlinkClick r:id="rId2"/>
              </a:rPr>
              <a:t>http://r4ds.had.co.nz</a:t>
            </a:r>
            <a:r>
              <a:rPr lang="en-US" dirty="0" smtClean="0">
                <a:hlinkClick r:id="rId2"/>
              </a:rPr>
              <a:t>/)</a:t>
            </a:r>
            <a:endParaRPr lang="en-US" dirty="0" smtClean="0"/>
          </a:p>
          <a:p>
            <a:pPr lvl="1"/>
            <a:r>
              <a:rPr lang="en-US" dirty="0" smtClean="0"/>
              <a:t>Focus on data manipulation (”wrangling”) and visualization using the </a:t>
            </a:r>
            <a:r>
              <a:rPr lang="en-US" dirty="0" err="1" smtClean="0"/>
              <a:t>tidyverse</a:t>
            </a:r>
            <a:r>
              <a:rPr lang="en-US" dirty="0" smtClean="0"/>
              <a:t> (ggplot2, 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tidyr</a:t>
            </a:r>
            <a:r>
              <a:rPr lang="en-US" dirty="0" smtClean="0"/>
              <a:t>, etc.)</a:t>
            </a:r>
          </a:p>
          <a:p>
            <a:r>
              <a:rPr lang="en-US" dirty="0"/>
              <a:t>Cookbook for R (</a:t>
            </a:r>
            <a:r>
              <a:rPr lang="en-US" dirty="0" smtClean="0"/>
              <a:t>cookbook-</a:t>
            </a:r>
            <a:r>
              <a:rPr lang="en-US" dirty="0" err="1" smtClean="0"/>
              <a:t>r.com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 to our syllabus, more in-depth, additional statistical tests</a:t>
            </a:r>
          </a:p>
          <a:p>
            <a:pPr lvl="0"/>
            <a:r>
              <a:rPr lang="en-US" dirty="0"/>
              <a:t>Ecological models and Data in R (used in Bio133) (</a:t>
            </a:r>
            <a:r>
              <a:rPr lang="en-US" dirty="0">
                <a:hlinkClick r:id="rId3"/>
              </a:rPr>
              <a:t>https://ms.mcmaster.ca/~bolker/emdbook</a:t>
            </a:r>
            <a:r>
              <a:rPr lang="en-US" dirty="0" smtClean="0">
                <a:hlinkClick r:id="rId3"/>
              </a:rPr>
              <a:t>/</a:t>
            </a:r>
            <a:r>
              <a:rPr lang="en-US" u="sng" dirty="0" smtClean="0"/>
              <a:t>)</a:t>
            </a:r>
          </a:p>
          <a:p>
            <a:pPr lvl="1"/>
            <a:r>
              <a:rPr lang="en-US" dirty="0" smtClean="0"/>
              <a:t>Focus on likelihood and modeling</a:t>
            </a:r>
          </a:p>
          <a:p>
            <a:pPr lvl="0"/>
            <a:r>
              <a:rPr lang="en-US" dirty="0"/>
              <a:t>The R Book</a:t>
            </a:r>
          </a:p>
          <a:p>
            <a:pPr lvl="1"/>
            <a:r>
              <a:rPr lang="en-US" dirty="0" smtClean="0"/>
              <a:t>Focus on statistics by type of data (count, proportion, time-series, etc.)</a:t>
            </a:r>
          </a:p>
          <a:p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www.transmittingscience.org/courses/statistics-and-bioinformatics/r-without-fear-applied-r-biologists/</a:t>
            </a:r>
            <a:endParaRPr lang="en-US" u="sng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www.edx.org/course/statistics-r-harvardx-ph525-1x-0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238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Courier</vt:lpstr>
      <vt:lpstr>Office Theme</vt:lpstr>
      <vt:lpstr>Announcements</vt:lpstr>
      <vt:lpstr>Exercise 1: Entering contingency tables into R</vt:lpstr>
      <vt:lpstr>Exercise 2: make a mosaic plot!</vt:lpstr>
      <vt:lpstr>Want to know more?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Entering contingency tables into R</dc:title>
  <dc:creator>Scott, Eric R.</dc:creator>
  <cp:lastModifiedBy>Scott, Eric R.</cp:lastModifiedBy>
  <cp:revision>8</cp:revision>
  <dcterms:created xsi:type="dcterms:W3CDTF">2017-11-30T21:09:58Z</dcterms:created>
  <dcterms:modified xsi:type="dcterms:W3CDTF">2017-12-11T21:42:01Z</dcterms:modified>
</cp:coreProperties>
</file>