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E27D-4F05-42A0-A9EA-8ED0261E7C0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40B4-2FC3-4272-9200-106C8EFA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ead neighborhood">
            <a:extLst>
              <a:ext uri="{FF2B5EF4-FFF2-40B4-BE49-F238E27FC236}">
                <a16:creationId xmlns:a16="http://schemas.microsoft.com/office/drawing/2014/main" id="{74AEF0B9-A080-4A47-80D4-CF84878C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1533"/>
            <a:ext cx="9144000" cy="34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A73C1-4AAF-4795-A63E-3F27E21D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257673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Effects of working at lead-related factories on your children.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5581-5276-4440-B021-37544454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77" y="1583236"/>
            <a:ext cx="8280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Description: </a:t>
            </a:r>
            <a:r>
              <a:rPr lang="en-US" sz="2000" dirty="0"/>
              <a:t>Researchers wanted to know whether children with parents who work at a lead related factory have higher blood lead levels than children in their respective neighborhoods. The dataset had blood lead levels (</a:t>
            </a:r>
            <a:r>
              <a:rPr lang="en-US" sz="2000" dirty="0" err="1"/>
              <a:t>uL</a:t>
            </a:r>
            <a:r>
              <a:rPr lang="en-US" sz="2000" dirty="0"/>
              <a:t>/</a:t>
            </a:r>
            <a:r>
              <a:rPr lang="en-US" sz="2000" dirty="0" err="1"/>
              <a:t>dL</a:t>
            </a:r>
            <a:r>
              <a:rPr lang="en-US" sz="2000" dirty="0"/>
              <a:t>) for 33 children with parents who worked at the lead related factory, and 33 control children with parents who did not. They selected a control child in each one of the experiment child neighborhoods to eliminate the potential effect of their neighborhood on influencing their blood lead levels. </a:t>
            </a:r>
          </a:p>
          <a:p>
            <a:pPr marL="0" indent="0">
              <a:buNone/>
            </a:pPr>
            <a:r>
              <a:rPr lang="en-US" sz="2000" b="1" dirty="0"/>
              <a:t>Question: </a:t>
            </a:r>
            <a:r>
              <a:rPr lang="en-US" sz="2000" dirty="0"/>
              <a:t>Conduct the six step procedure for hypothesis testing for this particular dataset. Then plot your data appropriately.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23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Effects of working at lead-related factories on your children.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working at lead-related factories on your children.</dc:title>
  <dc:creator>Natalie Kerr</dc:creator>
  <cp:lastModifiedBy>Natalie Kerr</cp:lastModifiedBy>
  <cp:revision>1</cp:revision>
  <dcterms:created xsi:type="dcterms:W3CDTF">2017-10-16T17:20:23Z</dcterms:created>
  <dcterms:modified xsi:type="dcterms:W3CDTF">2017-10-16T17:43:23Z</dcterms:modified>
</cp:coreProperties>
</file>