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erc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20" name="With Natalie’s nectar data (nectar data.csv) test if there are differences in nectar return by bees between colonies 57 and 41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t>With Natalie’s nectar data (nectar data.csv) test if there are differences in nectar return by bees between colonies 57 and 41.</a:t>
            </a:r>
          </a:p>
          <a:p>
            <a:pPr marL="590550" indent="-590550" defTabSz="543305">
              <a:spcBef>
                <a:spcPts val="3900"/>
              </a:spcBef>
              <a:buSzPct val="100000"/>
              <a:buAutoNum type="arabicPeriod" startAt="1"/>
              <a:defRPr sz="2976"/>
            </a:pPr>
            <a:r>
              <a:t>Does the nectar data meet the assumptions of normality and homogeneity of variances?</a:t>
            </a:r>
          </a:p>
          <a:p>
            <a:pPr marL="590550" indent="-590550" defTabSz="543305">
              <a:spcBef>
                <a:spcPts val="3900"/>
              </a:spcBef>
              <a:buSzPct val="100000"/>
              <a:buAutoNum type="arabicPeriod" startAt="1"/>
              <a:defRPr sz="2976"/>
            </a:pPr>
            <a:r>
              <a:t>What transformation improves the normality of the data?</a:t>
            </a:r>
          </a:p>
          <a:p>
            <a:pPr marL="590550" indent="-590550" defTabSz="543305">
              <a:spcBef>
                <a:spcPts val="3900"/>
              </a:spcBef>
              <a:buSzPct val="100000"/>
              <a:buAutoNum type="arabicPeriod" startAt="1"/>
              <a:defRPr sz="2976"/>
            </a:pPr>
            <a:r>
              <a:t>Perform a t-test on the original and transformed data.  Do you get different results?</a:t>
            </a:r>
          </a:p>
          <a:p>
            <a:pPr marL="590550" indent="-590550" defTabSz="543305">
              <a:spcBef>
                <a:spcPts val="3900"/>
              </a:spcBef>
              <a:buSzPct val="100000"/>
              <a:buAutoNum type="arabicPeriod" startAt="1"/>
              <a:defRPr sz="2976"/>
            </a:pPr>
            <a:r>
              <a:t>Perform a non-parametric test on the un-transformed data. Do the results differ from the t-test on the transformed data?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