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1295-456C-4D37-B5BF-544746FFB6E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9D0B-1EAD-4CA6-8645-1E2CCA2B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8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1295-456C-4D37-B5BF-544746FFB6E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9D0B-1EAD-4CA6-8645-1E2CCA2B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5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1295-456C-4D37-B5BF-544746FFB6E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9D0B-1EAD-4CA6-8645-1E2CCA2B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3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1295-456C-4D37-B5BF-544746FFB6E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9D0B-1EAD-4CA6-8645-1E2CCA2B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99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1295-456C-4D37-B5BF-544746FFB6E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9D0B-1EAD-4CA6-8645-1E2CCA2B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00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1295-456C-4D37-B5BF-544746FFB6E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9D0B-1EAD-4CA6-8645-1E2CCA2B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1295-456C-4D37-B5BF-544746FFB6E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9D0B-1EAD-4CA6-8645-1E2CCA2B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1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1295-456C-4D37-B5BF-544746FFB6E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9D0B-1EAD-4CA6-8645-1E2CCA2B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4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1295-456C-4D37-B5BF-544746FFB6E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9D0B-1EAD-4CA6-8645-1E2CCA2B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1295-456C-4D37-B5BF-544746FFB6E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9D0B-1EAD-4CA6-8645-1E2CCA2B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1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DD1295-456C-4D37-B5BF-544746FFB6E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A9D0B-1EAD-4CA6-8645-1E2CCA2B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6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D1295-456C-4D37-B5BF-544746FFB6E6}" type="datetimeFigureOut">
              <a:rPr lang="en-US" smtClean="0"/>
              <a:t>10/30/2017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A9D0B-1EAD-4CA6-8645-1E2CCA2B4B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6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D4064-A24E-48DB-85BE-21DFB722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Warmup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DA0AE-92FD-4366-9341-35C0BB73F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629729"/>
            <a:ext cx="8097339" cy="444014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Description: </a:t>
            </a:r>
            <a:r>
              <a:rPr lang="en-US" dirty="0"/>
              <a:t>Scientists measured the time to mating for female sagebrush crickets, who sometimes conduct sexual cannibalism, that were either fed or starved.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205EB-204C-4258-AA84-8619347BF2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91"/>
          <a:stretch/>
        </p:blipFill>
        <p:spPr>
          <a:xfrm>
            <a:off x="4699904" y="3615364"/>
            <a:ext cx="3749108" cy="2284694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08212E-095A-4992-8FB0-C40E3EA9702A}"/>
              </a:ext>
            </a:extLst>
          </p:cNvPr>
          <p:cNvSpPr txBox="1">
            <a:spLocks/>
          </p:cNvSpPr>
          <p:nvPr/>
        </p:nvSpPr>
        <p:spPr>
          <a:xfrm>
            <a:off x="651236" y="3434263"/>
            <a:ext cx="3633382" cy="4440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Question: </a:t>
            </a:r>
            <a:r>
              <a:rPr lang="en-US" dirty="0"/>
              <a:t>Properly analyze these data using the six step approach. </a:t>
            </a:r>
          </a:p>
        </p:txBody>
      </p:sp>
    </p:spTree>
    <p:extLst>
      <p:ext uri="{BB962C8B-B14F-4D97-AF65-F5344CB8AC3E}">
        <p14:creationId xmlns:p14="http://schemas.microsoft.com/office/powerpoint/2010/main" val="2703994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308CE-EBB1-4F5D-AAE3-6130B1FF4C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770" y="536756"/>
            <a:ext cx="78867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Description: </a:t>
            </a:r>
            <a:r>
              <a:rPr lang="en-US" sz="2200" dirty="0"/>
              <a:t>Scientists wanted to compare phase shifts in the circadian rhythm of melatonin production in participants given alternative light treatments. </a:t>
            </a:r>
          </a:p>
          <a:p>
            <a:endParaRPr lang="en-US" sz="2200" dirty="0"/>
          </a:p>
          <a:p>
            <a:pPr marL="0" indent="0">
              <a:buNone/>
            </a:pPr>
            <a:r>
              <a:rPr lang="en-US" sz="2200" b="1" dirty="0"/>
              <a:t>Question: </a:t>
            </a:r>
            <a:r>
              <a:rPr lang="en-US" sz="2200" dirty="0"/>
              <a:t>Conduct the six step procedure for hypothesis testing for this particular dataset. When selecting the appropriate test to </a:t>
            </a:r>
            <a:r>
              <a:rPr lang="en-US" sz="2200" dirty="0" err="1"/>
              <a:t>analyse</a:t>
            </a:r>
            <a:r>
              <a:rPr lang="en-US" sz="2200" dirty="0"/>
              <a:t> your data (Step 2), please determine whether your data conforms to </a:t>
            </a:r>
            <a:r>
              <a:rPr lang="en-US" sz="2200" u="sng" dirty="0"/>
              <a:t>assumptions</a:t>
            </a:r>
            <a:r>
              <a:rPr lang="en-US" sz="2200" dirty="0"/>
              <a:t> of your chosen test. Then after the six steps, plot your data appropriately.</a:t>
            </a:r>
          </a:p>
        </p:txBody>
      </p:sp>
      <p:pic>
        <p:nvPicPr>
          <p:cNvPr id="1026" name="Picture 2" descr="Image result for circadian rhythm light">
            <a:extLst>
              <a:ext uri="{FF2B5EF4-FFF2-40B4-BE49-F238E27FC236}">
                <a16:creationId xmlns:a16="http://schemas.microsoft.com/office/drawing/2014/main" id="{BB9EBD92-0B71-48BF-A634-FC00F6BC9B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" t="2610" r="843" b="32930"/>
          <a:stretch/>
        </p:blipFill>
        <p:spPr bwMode="auto">
          <a:xfrm>
            <a:off x="0" y="4441372"/>
            <a:ext cx="9144000" cy="254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9228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1758</TotalTime>
  <Words>114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Warmup exercise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Natalie Kerr</dc:creator>
  <cp:lastModifiedBy>Natalie Kerr</cp:lastModifiedBy>
  <cp:revision>9</cp:revision>
  <dcterms:created xsi:type="dcterms:W3CDTF">2017-10-29T23:20:44Z</dcterms:created>
  <dcterms:modified xsi:type="dcterms:W3CDTF">2017-10-31T21:58:45Z</dcterms:modified>
</cp:coreProperties>
</file>