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6" autoAdjust="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93CC-B88B-5648-8747-687C76B01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A5827-030E-7A40-929C-2949ACC3A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563-076F-214A-84C9-BED5C6F5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C04F-9DC5-8F47-A2AC-798F94CE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Ecological Statistics and Data!</dc:title>
  <dc:creator>Eric Scott</dc:creator>
  <cp:keywords/>
  <cp:lastModifiedBy>Scott, Eric R.</cp:lastModifiedBy>
  <cp:revision>5</cp:revision>
  <dcterms:created xsi:type="dcterms:W3CDTF">2020-01-06T19:09:38Z</dcterms:created>
  <dcterms:modified xsi:type="dcterms:W3CDTF">2020-01-08T19:28:45Z</dcterms:modified>
</cp:coreProperties>
</file>