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3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E4CF-155B-406C-A3F8-BB97D620D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837E5-163D-4EB5-8DCF-3971DB806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91C56-AF50-4294-A909-9A5DE7F2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8E1-0076-440C-A59A-6DA36AA3010F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24A84-1155-4A90-AE69-F2CBCB887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02E6-F80B-4A52-A213-9897BB490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96CF-3C65-444D-952D-66C3525E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5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797D-2BD2-4B18-A41E-2EA395B70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7B28E-5529-43E5-8A43-D8D516F1C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88C12-5DA6-40DB-AF53-85331977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8E1-0076-440C-A59A-6DA36AA3010F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EB550-DDA7-48D4-B00D-CF9EB5370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428B5-4AE4-4D32-85B1-C37F4C0BF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96CF-3C65-444D-952D-66C3525E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39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F705D-EAC0-4FAA-B5C2-60B6319E5B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A73CE-6402-4982-895C-39B3416EB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D3C85-1EBA-4D4D-A7D8-C147726F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8E1-0076-440C-A59A-6DA36AA3010F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3E97-144E-48DD-B10B-3EB08775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AEDD3-D19A-4546-963F-7EBA2FA5F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96CF-3C65-444D-952D-66C3525E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2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75ED-E8FA-43BF-B8F2-C18C0965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2BF38-CDD5-4D9A-AED0-C810011D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60F97-5C60-4134-9C35-57EDAD6CA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8E1-0076-440C-A59A-6DA36AA3010F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7F5C6-B611-472A-9A83-B75D706E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2C1A3-F41F-41CA-8C6C-3D3F819A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96CF-3C65-444D-952D-66C3525E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E14A-9157-47FD-ACE2-4998489D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80836-7E4D-4AEF-A055-269B42156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7093-F0D4-4C93-ADA2-3F54E589B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8E1-0076-440C-A59A-6DA36AA3010F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3C67E-4827-44A9-ADF9-966F5E86C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72031-106E-4DC7-861A-024D1F43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96CF-3C65-444D-952D-66C3525E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66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DB748-C201-49BE-94A3-AE31F1A1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3F9EE-BD68-4B03-8757-559F5A367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FA326-5634-4076-BFC5-8279442AC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C2AFF-F974-4B86-BEB1-DB56D96B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8E1-0076-440C-A59A-6DA36AA3010F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05401-D2F2-4135-9CAC-80A888A79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730BC-4452-4C59-B336-C2D55EDE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96CF-3C65-444D-952D-66C3525E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545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784B-FDDD-4E62-8000-79FABB0A6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4EC93-1D63-42AD-86A5-CB2752D6F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870494-E46C-45CA-803F-E08389BFB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5A8423-C9F0-42E4-81D2-75CA60A97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8BFF8-5088-42C7-AC95-41D56EA06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35CAEC-0A61-4198-948C-6C95E9BF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8E1-0076-440C-A59A-6DA36AA3010F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014D6-89E7-4EE2-87AF-C48C1DF79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1EAB6-035A-46BF-A2FB-F43267EF8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96CF-3C65-444D-952D-66C3525E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3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BBF7-A64A-419E-8FCC-137A17C0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A79AE-9ECA-40C5-A729-311255D4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8E1-0076-440C-A59A-6DA36AA3010F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FE3B59-E6AC-42BA-8B39-B0AA4439B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CF7FF-EB08-43F3-A2C8-4B7F5330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96CF-3C65-444D-952D-66C3525E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6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F3B075-2EE8-4329-BD3F-5B80F237D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8E1-0076-440C-A59A-6DA36AA3010F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8C976-22BD-4C56-AA34-624663DE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28FB7-B934-495C-BA44-04258B900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96CF-3C65-444D-952D-66C3525E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49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9D26-2D58-41A4-A9E7-47A82A31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CA8F2-3097-41C4-A5F1-ED788959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DF99D-770C-4104-AD8A-773E602D9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9E17A-C9D2-4131-A002-76FA3DFE3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8E1-0076-440C-A59A-6DA36AA3010F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DB459-5C28-4DB3-BE41-D86AEBA0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42AE4-1542-4F57-A5FD-B254A75A8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96CF-3C65-444D-952D-66C3525E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3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EB431-CDD4-4817-837F-02D0606F5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A968A-31C0-4E8A-A6FD-A62CF5251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CF452-4B8B-4C6C-899E-BD88B09D8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498F5-33DB-4C93-A84F-21AE4288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488E1-0076-440C-A59A-6DA36AA3010F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3B5D0-90C6-4D87-94A4-64C26CDD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DC5FD-9047-4AC5-837B-776E0F92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596CF-3C65-444D-952D-66C3525E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8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0A9F12-3A57-4F58-A170-672ECAFB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ED1A2-2CC5-48B5-962A-E8C18C95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3A29A-F6BA-4D7F-B3FA-D1C627E66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C488E1-0076-440C-A59A-6DA36AA3010F}" type="datetimeFigureOut">
              <a:rPr lang="en-US" smtClean="0"/>
              <a:t>5/27/2018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BCCE2-AD36-44F9-8434-492E0571D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22AF-6F5D-4C56-9A5A-C011CEED8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96CF-3C65-444D-952D-66C3525EB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86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BCA595-4C53-4059-893C-912100D9D6D6}"/>
              </a:ext>
            </a:extLst>
          </p:cNvPr>
          <p:cNvSpPr/>
          <p:nvPr/>
        </p:nvSpPr>
        <p:spPr>
          <a:xfrm>
            <a:off x="2285104" y="451312"/>
            <a:ext cx="1755673" cy="55924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1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Import WOS file(s) into R using </a:t>
            </a:r>
            <a:r>
              <a:rPr lang="en-US" dirty="0" err="1">
                <a:solidFill>
                  <a:schemeClr val="tx1"/>
                </a:solidFill>
              </a:rPr>
              <a:t>read_references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Tidy them up with </a:t>
            </a:r>
            <a:r>
              <a:rPr lang="en-US" dirty="0" err="1">
                <a:solidFill>
                  <a:schemeClr val="tx1"/>
                </a:solidFill>
              </a:rPr>
              <a:t>read_authors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2791CD-264B-4CED-BD1B-B18816341E2A}"/>
              </a:ext>
            </a:extLst>
          </p:cNvPr>
          <p:cNvSpPr/>
          <p:nvPr/>
        </p:nvSpPr>
        <p:spPr>
          <a:xfrm>
            <a:off x="4326368" y="472828"/>
            <a:ext cx="1645024" cy="557092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2 - Disambiguate Authors using </a:t>
            </a:r>
            <a:r>
              <a:rPr lang="en-US" dirty="0" err="1">
                <a:solidFill>
                  <a:schemeClr val="tx1"/>
                </a:solidFill>
              </a:rPr>
              <a:t>refine_authors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1DA97C-856A-41B2-8711-BE9E7ABDDD61}"/>
              </a:ext>
            </a:extLst>
          </p:cNvPr>
          <p:cNvSpPr/>
          <p:nvPr/>
        </p:nvSpPr>
        <p:spPr>
          <a:xfrm>
            <a:off x="6256983" y="494343"/>
            <a:ext cx="1846217" cy="554940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3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Address Parsing and Georeferencing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0DFE9F-C440-4A5D-A495-CE3C6711498A}"/>
              </a:ext>
            </a:extLst>
          </p:cNvPr>
          <p:cNvSpPr/>
          <p:nvPr/>
        </p:nvSpPr>
        <p:spPr>
          <a:xfrm>
            <a:off x="140558" y="451312"/>
            <a:ext cx="1755672" cy="5592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Download papers of interest from Web Of Science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BF1271-6C78-4CBB-AD81-DD2AB63A30AE}"/>
              </a:ext>
            </a:extLst>
          </p:cNvPr>
          <p:cNvSpPr/>
          <p:nvPr/>
        </p:nvSpPr>
        <p:spPr>
          <a:xfrm>
            <a:off x="8455898" y="494343"/>
            <a:ext cx="1245452" cy="554940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Step 4 –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Graphing</a:t>
            </a:r>
          </a:p>
        </p:txBody>
      </p:sp>
    </p:spTree>
    <p:extLst>
      <p:ext uri="{BB962C8B-B14F-4D97-AF65-F5344CB8AC3E}">
        <p14:creationId xmlns:p14="http://schemas.microsoft.com/office/powerpoint/2010/main" val="154056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51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Fournier, Auriel</dc:creator>
  <cp:lastModifiedBy>Fournier, Auriel</cp:lastModifiedBy>
  <cp:revision>6</cp:revision>
  <dcterms:created xsi:type="dcterms:W3CDTF">2018-05-26T01:03:21Z</dcterms:created>
  <dcterms:modified xsi:type="dcterms:W3CDTF">2018-05-27T21:16:01Z</dcterms:modified>
</cp:coreProperties>
</file>