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41623-A064-4BED-B073-BA4D6143340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7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22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856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638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768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317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625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86ED0C-1DA7-41F0-94CF-6218B1FEDFF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9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CF02AB-6034-4B88-BC5A-7C17CB0EF80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3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3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1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6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408324-A84C-4A45-93B6-78D079CCE77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7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223E-8556-4182-875B-C8E565809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22564-E4D0-4D47-9E15-F51F44A06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MINOR PROJECT</a:t>
            </a:r>
          </a:p>
        </p:txBody>
      </p:sp>
    </p:spTree>
    <p:extLst>
      <p:ext uri="{BB962C8B-B14F-4D97-AF65-F5344CB8AC3E}">
        <p14:creationId xmlns:p14="http://schemas.microsoft.com/office/powerpoint/2010/main" val="8471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D8CA-E09B-4738-B8CC-31654929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04AE9E-4D1C-4F28-90A5-29A8A0A1BF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500"/>
            <a:ext cx="8761413" cy="41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6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CD1-E009-4044-A668-B1BFB803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0769-ECE9-4AF3-A9A1-5365CD3CF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Aarish Ahmed Siddique</a:t>
            </a:r>
          </a:p>
        </p:txBody>
      </p:sp>
    </p:spTree>
    <p:extLst>
      <p:ext uri="{BB962C8B-B14F-4D97-AF65-F5344CB8AC3E}">
        <p14:creationId xmlns:p14="http://schemas.microsoft.com/office/powerpoint/2010/main" val="1010964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Ion Boardroom</vt:lpstr>
      <vt:lpstr>ARCHITECTURE DIAGRAM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ArchitecureDiagram</dc:title>
  <dc:creator>Aarish</dc:creator>
  <cp:lastModifiedBy>Aarish</cp:lastModifiedBy>
  <cp:revision>4</cp:revision>
  <dcterms:created xsi:type="dcterms:W3CDTF">2021-06-21T13:30:10Z</dcterms:created>
  <dcterms:modified xsi:type="dcterms:W3CDTF">2021-06-21T16:54:22Z</dcterms:modified>
</cp:coreProperties>
</file>