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25509-86B6-473D-94E4-117D4731E9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4464099C-4591-4B3D-B458-E73FF92B8A07}">
      <dgm:prSet/>
      <dgm:spPr/>
      <dgm:t>
        <a:bodyPr/>
        <a:lstStyle/>
        <a:p>
          <a:r>
            <a:rPr lang="en-US" dirty="0"/>
            <a:t>Goal</a:t>
          </a:r>
          <a:endParaRPr lang="en-PK" dirty="0"/>
        </a:p>
      </dgm:t>
    </dgm:pt>
    <dgm:pt modelId="{9D98F81F-91C8-4AB6-B2F1-3BAF54227771}" type="parTrans" cxnId="{43CF3CA1-B3DD-4813-9E27-1D9C2AF66B1A}">
      <dgm:prSet/>
      <dgm:spPr/>
      <dgm:t>
        <a:bodyPr/>
        <a:lstStyle/>
        <a:p>
          <a:endParaRPr lang="en-PK"/>
        </a:p>
      </dgm:t>
    </dgm:pt>
    <dgm:pt modelId="{4A1B33FB-D8E5-4C0A-87A1-DBD39AA90D80}" type="sibTrans" cxnId="{43CF3CA1-B3DD-4813-9E27-1D9C2AF66B1A}">
      <dgm:prSet/>
      <dgm:spPr/>
      <dgm:t>
        <a:bodyPr/>
        <a:lstStyle/>
        <a:p>
          <a:endParaRPr lang="en-PK"/>
        </a:p>
      </dgm:t>
    </dgm:pt>
    <dgm:pt modelId="{6771800D-9D9A-4DF2-8399-FE54251DC4E7}">
      <dgm:prSet/>
      <dgm:spPr/>
      <dgm:t>
        <a:bodyPr/>
        <a:lstStyle/>
        <a:p>
          <a:r>
            <a:rPr lang="en-US" dirty="0"/>
            <a:t>Relevance</a:t>
          </a:r>
          <a:endParaRPr lang="en-PK" dirty="0"/>
        </a:p>
      </dgm:t>
    </dgm:pt>
    <dgm:pt modelId="{9C782B0B-6CDB-44B6-BBC3-E9413D5CA528}" type="parTrans" cxnId="{2F911CD2-8548-4DA4-B48E-E63CD77CC6AC}">
      <dgm:prSet/>
      <dgm:spPr/>
      <dgm:t>
        <a:bodyPr/>
        <a:lstStyle/>
        <a:p>
          <a:endParaRPr lang="en-PK"/>
        </a:p>
      </dgm:t>
    </dgm:pt>
    <dgm:pt modelId="{7E78548F-88D2-4967-8A72-C2E809FBC62A}" type="sibTrans" cxnId="{2F911CD2-8548-4DA4-B48E-E63CD77CC6AC}">
      <dgm:prSet/>
      <dgm:spPr/>
      <dgm:t>
        <a:bodyPr/>
        <a:lstStyle/>
        <a:p>
          <a:endParaRPr lang="en-PK"/>
        </a:p>
      </dgm:t>
    </dgm:pt>
    <dgm:pt modelId="{EFB9B09B-84C5-4D5F-BBD4-6C1FAE910C07}">
      <dgm:prSet/>
      <dgm:spPr/>
      <dgm:t>
        <a:bodyPr/>
        <a:lstStyle/>
        <a:p>
          <a:pPr>
            <a:buNone/>
          </a:pPr>
          <a:r>
            <a:rPr lang="en-US" dirty="0"/>
            <a:t>Automatically detect and analyze water bodies in satellite images.</a:t>
          </a:r>
          <a:endParaRPr lang="en-PK" dirty="0"/>
        </a:p>
      </dgm:t>
    </dgm:pt>
    <dgm:pt modelId="{3A506EB4-9D97-4384-8763-1301D1F9231A}" type="parTrans" cxnId="{68E136BB-83A0-4324-89AE-6C844D719DDE}">
      <dgm:prSet/>
      <dgm:spPr/>
      <dgm:t>
        <a:bodyPr/>
        <a:lstStyle/>
        <a:p>
          <a:endParaRPr lang="en-PK"/>
        </a:p>
      </dgm:t>
    </dgm:pt>
    <dgm:pt modelId="{4F23DB7A-A57C-4BCE-B00B-E9265FA904D2}" type="sibTrans" cxnId="{68E136BB-83A0-4324-89AE-6C844D719DDE}">
      <dgm:prSet/>
      <dgm:spPr/>
      <dgm:t>
        <a:bodyPr/>
        <a:lstStyle/>
        <a:p>
          <a:endParaRPr lang="en-PK"/>
        </a:p>
      </dgm:t>
    </dgm:pt>
    <dgm:pt modelId="{8873149D-5AF3-4EE7-9CB0-55EC42F68F5C}">
      <dgm:prSet/>
      <dgm:spPr/>
      <dgm:t>
        <a:bodyPr/>
        <a:lstStyle/>
        <a:p>
          <a:pPr algn="just">
            <a:buNone/>
          </a:pPr>
          <a:r>
            <a:rPr lang="en-US" dirty="0"/>
            <a:t>Useful for environmental monitoring, flood mapping, and urban planning.</a:t>
          </a:r>
          <a:endParaRPr lang="en-PK" dirty="0"/>
        </a:p>
      </dgm:t>
    </dgm:pt>
    <dgm:pt modelId="{A52A1C32-E187-4934-A76F-CD36E982F4B3}" type="parTrans" cxnId="{B2676EEB-BEBF-45B0-B9ED-4FFF93DD514E}">
      <dgm:prSet/>
      <dgm:spPr/>
      <dgm:t>
        <a:bodyPr/>
        <a:lstStyle/>
        <a:p>
          <a:endParaRPr lang="en-PK"/>
        </a:p>
      </dgm:t>
    </dgm:pt>
    <dgm:pt modelId="{FDB3F3E2-51B7-4BE1-9DDB-4B4A228BB34F}" type="sibTrans" cxnId="{B2676EEB-BEBF-45B0-B9ED-4FFF93DD514E}">
      <dgm:prSet/>
      <dgm:spPr/>
      <dgm:t>
        <a:bodyPr/>
        <a:lstStyle/>
        <a:p>
          <a:endParaRPr lang="en-PK"/>
        </a:p>
      </dgm:t>
    </dgm:pt>
    <dgm:pt modelId="{5CC4BFE8-C0BD-46D2-AF89-CB1DA2B7C17D}" type="pres">
      <dgm:prSet presAssocID="{BFC25509-86B6-473D-94E4-117D4731E957}" presName="linear" presStyleCnt="0">
        <dgm:presLayoutVars>
          <dgm:animLvl val="lvl"/>
          <dgm:resizeHandles val="exact"/>
        </dgm:presLayoutVars>
      </dgm:prSet>
      <dgm:spPr/>
    </dgm:pt>
    <dgm:pt modelId="{85338634-4D14-4CC5-80AE-AE946DE7D5CA}" type="pres">
      <dgm:prSet presAssocID="{4464099C-4591-4B3D-B458-E73FF92B8A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180B18-70A8-46B0-A3E8-58E6A7161307}" type="pres">
      <dgm:prSet presAssocID="{4464099C-4591-4B3D-B458-E73FF92B8A07}" presName="childText" presStyleLbl="revTx" presStyleIdx="0" presStyleCnt="2">
        <dgm:presLayoutVars>
          <dgm:bulletEnabled val="1"/>
        </dgm:presLayoutVars>
      </dgm:prSet>
      <dgm:spPr/>
    </dgm:pt>
    <dgm:pt modelId="{05E8FC83-885E-4C1D-9760-617931936AC1}" type="pres">
      <dgm:prSet presAssocID="{6771800D-9D9A-4DF2-8399-FE54251DC4E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5B430AA-BB60-408B-A11C-8AFC48EDBA10}" type="pres">
      <dgm:prSet presAssocID="{6771800D-9D9A-4DF2-8399-FE54251DC4E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F1E4216-7466-440C-83E9-A64BBE6B507B}" type="presOf" srcId="{BFC25509-86B6-473D-94E4-117D4731E957}" destId="{5CC4BFE8-C0BD-46D2-AF89-CB1DA2B7C17D}" srcOrd="0" destOrd="0" presId="urn:microsoft.com/office/officeart/2005/8/layout/vList2"/>
    <dgm:cxn modelId="{5C3FAB29-0852-487E-97E3-9224C267F6EA}" type="presOf" srcId="{EFB9B09B-84C5-4D5F-BBD4-6C1FAE910C07}" destId="{F3180B18-70A8-46B0-A3E8-58E6A7161307}" srcOrd="0" destOrd="0" presId="urn:microsoft.com/office/officeart/2005/8/layout/vList2"/>
    <dgm:cxn modelId="{26017A48-D9A1-4502-87B9-66D790FA8945}" type="presOf" srcId="{4464099C-4591-4B3D-B458-E73FF92B8A07}" destId="{85338634-4D14-4CC5-80AE-AE946DE7D5CA}" srcOrd="0" destOrd="0" presId="urn:microsoft.com/office/officeart/2005/8/layout/vList2"/>
    <dgm:cxn modelId="{43CF3CA1-B3DD-4813-9E27-1D9C2AF66B1A}" srcId="{BFC25509-86B6-473D-94E4-117D4731E957}" destId="{4464099C-4591-4B3D-B458-E73FF92B8A07}" srcOrd="0" destOrd="0" parTransId="{9D98F81F-91C8-4AB6-B2F1-3BAF54227771}" sibTransId="{4A1B33FB-D8E5-4C0A-87A1-DBD39AA90D80}"/>
    <dgm:cxn modelId="{6AA445A5-D754-4930-A658-89A9FEBBC8A1}" type="presOf" srcId="{8873149D-5AF3-4EE7-9CB0-55EC42F68F5C}" destId="{55B430AA-BB60-408B-A11C-8AFC48EDBA10}" srcOrd="0" destOrd="0" presId="urn:microsoft.com/office/officeart/2005/8/layout/vList2"/>
    <dgm:cxn modelId="{D8926DA6-A8DE-41F9-8EE3-8DE60431D490}" type="presOf" srcId="{6771800D-9D9A-4DF2-8399-FE54251DC4E7}" destId="{05E8FC83-885E-4C1D-9760-617931936AC1}" srcOrd="0" destOrd="0" presId="urn:microsoft.com/office/officeart/2005/8/layout/vList2"/>
    <dgm:cxn modelId="{68E136BB-83A0-4324-89AE-6C844D719DDE}" srcId="{4464099C-4591-4B3D-B458-E73FF92B8A07}" destId="{EFB9B09B-84C5-4D5F-BBD4-6C1FAE910C07}" srcOrd="0" destOrd="0" parTransId="{3A506EB4-9D97-4384-8763-1301D1F9231A}" sibTransId="{4F23DB7A-A57C-4BCE-B00B-E9265FA904D2}"/>
    <dgm:cxn modelId="{2F911CD2-8548-4DA4-B48E-E63CD77CC6AC}" srcId="{BFC25509-86B6-473D-94E4-117D4731E957}" destId="{6771800D-9D9A-4DF2-8399-FE54251DC4E7}" srcOrd="1" destOrd="0" parTransId="{9C782B0B-6CDB-44B6-BBC3-E9413D5CA528}" sibTransId="{7E78548F-88D2-4967-8A72-C2E809FBC62A}"/>
    <dgm:cxn modelId="{B2676EEB-BEBF-45B0-B9ED-4FFF93DD514E}" srcId="{6771800D-9D9A-4DF2-8399-FE54251DC4E7}" destId="{8873149D-5AF3-4EE7-9CB0-55EC42F68F5C}" srcOrd="0" destOrd="0" parTransId="{A52A1C32-E187-4934-A76F-CD36E982F4B3}" sibTransId="{FDB3F3E2-51B7-4BE1-9DDB-4B4A228BB34F}"/>
    <dgm:cxn modelId="{1DC24252-0A3B-4661-852D-14DCF0314691}" type="presParOf" srcId="{5CC4BFE8-C0BD-46D2-AF89-CB1DA2B7C17D}" destId="{85338634-4D14-4CC5-80AE-AE946DE7D5CA}" srcOrd="0" destOrd="0" presId="urn:microsoft.com/office/officeart/2005/8/layout/vList2"/>
    <dgm:cxn modelId="{9B2D7FD5-9635-453B-AF97-20FDC095545D}" type="presParOf" srcId="{5CC4BFE8-C0BD-46D2-AF89-CB1DA2B7C17D}" destId="{F3180B18-70A8-46B0-A3E8-58E6A7161307}" srcOrd="1" destOrd="0" presId="urn:microsoft.com/office/officeart/2005/8/layout/vList2"/>
    <dgm:cxn modelId="{7C590C4C-F047-4C93-A88C-286332D8B3B4}" type="presParOf" srcId="{5CC4BFE8-C0BD-46D2-AF89-CB1DA2B7C17D}" destId="{05E8FC83-885E-4C1D-9760-617931936AC1}" srcOrd="2" destOrd="0" presId="urn:microsoft.com/office/officeart/2005/8/layout/vList2"/>
    <dgm:cxn modelId="{5FB83184-CF90-4DFC-AC30-281175790ECC}" type="presParOf" srcId="{5CC4BFE8-C0BD-46D2-AF89-CB1DA2B7C17D}" destId="{55B430AA-BB60-408B-A11C-8AFC48EDBA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EF1E8-97C7-4D17-94BA-A8573FF1CD5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1548B883-1BC3-4BAB-8360-5D57F315B92B}">
      <dgm:prSet/>
      <dgm:spPr/>
      <dgm:t>
        <a:bodyPr/>
        <a:lstStyle/>
        <a:p>
          <a:r>
            <a:rPr lang="en-PK" b="0" i="0" baseline="0"/>
            <a:t>HSV Colour Space Conversion</a:t>
          </a:r>
          <a:endParaRPr lang="en-PK"/>
        </a:p>
      </dgm:t>
    </dgm:pt>
    <dgm:pt modelId="{215BF731-9C20-44C8-A084-7E76CB6D091A}" type="parTrans" cxnId="{AF67FEE1-E7EC-4987-AAC5-1A3CFB21F4BA}">
      <dgm:prSet/>
      <dgm:spPr/>
      <dgm:t>
        <a:bodyPr/>
        <a:lstStyle/>
        <a:p>
          <a:endParaRPr lang="en-PK"/>
        </a:p>
      </dgm:t>
    </dgm:pt>
    <dgm:pt modelId="{1BE7337C-B297-4C9F-BE6D-EB14C87BC6AC}" type="sibTrans" cxnId="{AF67FEE1-E7EC-4987-AAC5-1A3CFB21F4BA}">
      <dgm:prSet/>
      <dgm:spPr/>
      <dgm:t>
        <a:bodyPr/>
        <a:lstStyle/>
        <a:p>
          <a:endParaRPr lang="en-PK"/>
        </a:p>
      </dgm:t>
    </dgm:pt>
    <dgm:pt modelId="{0CEAC122-4957-4208-AC24-4D12E6A23D73}">
      <dgm:prSet/>
      <dgm:spPr/>
      <dgm:t>
        <a:bodyPr/>
        <a:lstStyle/>
        <a:p>
          <a:r>
            <a:rPr lang="en-PK" b="0" i="0" baseline="0"/>
            <a:t>Colour-based Segmentation (Blue Detection)</a:t>
          </a:r>
          <a:endParaRPr lang="en-PK"/>
        </a:p>
      </dgm:t>
    </dgm:pt>
    <dgm:pt modelId="{6E0D5078-5883-4BB5-BD25-A33BB6F44C7E}" type="parTrans" cxnId="{8BD0CB12-F566-4886-AA87-14BEA4C63525}">
      <dgm:prSet/>
      <dgm:spPr/>
      <dgm:t>
        <a:bodyPr/>
        <a:lstStyle/>
        <a:p>
          <a:endParaRPr lang="en-PK"/>
        </a:p>
      </dgm:t>
    </dgm:pt>
    <dgm:pt modelId="{4E1D56DA-8B93-4FFC-86F1-BEB7160AD6FD}" type="sibTrans" cxnId="{8BD0CB12-F566-4886-AA87-14BEA4C63525}">
      <dgm:prSet/>
      <dgm:spPr/>
      <dgm:t>
        <a:bodyPr/>
        <a:lstStyle/>
        <a:p>
          <a:endParaRPr lang="en-PK"/>
        </a:p>
      </dgm:t>
    </dgm:pt>
    <dgm:pt modelId="{40CEC0AB-71E1-4F3F-A0B4-462A5C571C0B}">
      <dgm:prSet/>
      <dgm:spPr/>
      <dgm:t>
        <a:bodyPr/>
        <a:lstStyle/>
        <a:p>
          <a:r>
            <a:rPr lang="en-PK" b="0" i="0" baseline="0"/>
            <a:t>Binary Masking &amp; Thresholding</a:t>
          </a:r>
          <a:endParaRPr lang="en-PK"/>
        </a:p>
      </dgm:t>
    </dgm:pt>
    <dgm:pt modelId="{E6EFE40E-6CA0-4DCB-B164-CF60675792F3}" type="parTrans" cxnId="{A0C50763-AFF2-4662-9CCB-BF2AF3271DDF}">
      <dgm:prSet/>
      <dgm:spPr/>
      <dgm:t>
        <a:bodyPr/>
        <a:lstStyle/>
        <a:p>
          <a:endParaRPr lang="en-PK"/>
        </a:p>
      </dgm:t>
    </dgm:pt>
    <dgm:pt modelId="{6A3DD09C-6587-42D4-AA96-92FB9C688054}" type="sibTrans" cxnId="{A0C50763-AFF2-4662-9CCB-BF2AF3271DDF}">
      <dgm:prSet/>
      <dgm:spPr/>
      <dgm:t>
        <a:bodyPr/>
        <a:lstStyle/>
        <a:p>
          <a:endParaRPr lang="en-PK"/>
        </a:p>
      </dgm:t>
    </dgm:pt>
    <dgm:pt modelId="{EE31E049-4DF5-4122-8F78-6C0C63791041}">
      <dgm:prSet/>
      <dgm:spPr/>
      <dgm:t>
        <a:bodyPr/>
        <a:lstStyle/>
        <a:p>
          <a:r>
            <a:rPr lang="en-PK" b="0" i="0" baseline="0"/>
            <a:t>Contour Detection</a:t>
          </a:r>
          <a:endParaRPr lang="en-PK"/>
        </a:p>
      </dgm:t>
    </dgm:pt>
    <dgm:pt modelId="{7CC1D707-9C27-46D9-B657-76AE13B270AA}" type="parTrans" cxnId="{E03E7606-3D3C-40C5-B932-DF6778281ACA}">
      <dgm:prSet/>
      <dgm:spPr/>
      <dgm:t>
        <a:bodyPr/>
        <a:lstStyle/>
        <a:p>
          <a:endParaRPr lang="en-PK"/>
        </a:p>
      </dgm:t>
    </dgm:pt>
    <dgm:pt modelId="{049598F1-8509-4AC7-A28B-ACDEB0C0C2A8}" type="sibTrans" cxnId="{E03E7606-3D3C-40C5-B932-DF6778281ACA}">
      <dgm:prSet/>
      <dgm:spPr/>
      <dgm:t>
        <a:bodyPr/>
        <a:lstStyle/>
        <a:p>
          <a:endParaRPr lang="en-PK"/>
        </a:p>
      </dgm:t>
    </dgm:pt>
    <dgm:pt modelId="{F841B8A0-63B4-4F93-B533-09F637E3A96B}">
      <dgm:prSet/>
      <dgm:spPr/>
      <dgm:t>
        <a:bodyPr/>
        <a:lstStyle/>
        <a:p>
          <a:r>
            <a:rPr lang="en-PK" b="0" i="0" baseline="0"/>
            <a:t>Histogram Analysis</a:t>
          </a:r>
          <a:endParaRPr lang="en-PK"/>
        </a:p>
      </dgm:t>
    </dgm:pt>
    <dgm:pt modelId="{2A215307-526C-4000-BD15-80EBA6B613C8}" type="parTrans" cxnId="{BA752D09-134E-4D16-9243-21885E4EF555}">
      <dgm:prSet/>
      <dgm:spPr/>
      <dgm:t>
        <a:bodyPr/>
        <a:lstStyle/>
        <a:p>
          <a:endParaRPr lang="en-PK"/>
        </a:p>
      </dgm:t>
    </dgm:pt>
    <dgm:pt modelId="{2720B6BF-4DE8-462F-835C-C8CEE4176ADB}" type="sibTrans" cxnId="{BA752D09-134E-4D16-9243-21885E4EF555}">
      <dgm:prSet/>
      <dgm:spPr/>
      <dgm:t>
        <a:bodyPr/>
        <a:lstStyle/>
        <a:p>
          <a:endParaRPr lang="en-PK"/>
        </a:p>
      </dgm:t>
    </dgm:pt>
    <dgm:pt modelId="{9B6BCAA9-A937-44F5-95B8-E0C65D95B87B}">
      <dgm:prSet/>
      <dgm:spPr/>
      <dgm:t>
        <a:bodyPr/>
        <a:lstStyle/>
        <a:p>
          <a:r>
            <a:rPr lang="en-PK" b="0" i="0" baseline="0"/>
            <a:t>Edge Detection</a:t>
          </a:r>
          <a:endParaRPr lang="en-PK"/>
        </a:p>
      </dgm:t>
    </dgm:pt>
    <dgm:pt modelId="{46E1814A-1383-43E4-B368-0812F7B4926B}" type="parTrans" cxnId="{73371600-BA81-4FCB-9227-388853A54BCF}">
      <dgm:prSet/>
      <dgm:spPr/>
      <dgm:t>
        <a:bodyPr/>
        <a:lstStyle/>
        <a:p>
          <a:endParaRPr lang="en-PK"/>
        </a:p>
      </dgm:t>
    </dgm:pt>
    <dgm:pt modelId="{03B6462D-7374-44CC-B333-ABBAD2933C54}" type="sibTrans" cxnId="{73371600-BA81-4FCB-9227-388853A54BCF}">
      <dgm:prSet/>
      <dgm:spPr/>
      <dgm:t>
        <a:bodyPr/>
        <a:lstStyle/>
        <a:p>
          <a:endParaRPr lang="en-PK"/>
        </a:p>
      </dgm:t>
    </dgm:pt>
    <dgm:pt modelId="{DF65EA5B-F206-4A83-9056-9305746467CC}" type="pres">
      <dgm:prSet presAssocID="{2E5EF1E8-97C7-4D17-94BA-A8573FF1CD5D}" presName="compositeShape" presStyleCnt="0">
        <dgm:presLayoutVars>
          <dgm:chMax val="7"/>
          <dgm:dir/>
          <dgm:resizeHandles val="exact"/>
        </dgm:presLayoutVars>
      </dgm:prSet>
      <dgm:spPr/>
    </dgm:pt>
    <dgm:pt modelId="{30F739AD-F93B-4F25-A998-C3677EEDA977}" type="pres">
      <dgm:prSet presAssocID="{1548B883-1BC3-4BAB-8360-5D57F315B92B}" presName="circ1" presStyleLbl="vennNode1" presStyleIdx="0" presStyleCnt="6"/>
      <dgm:spPr/>
    </dgm:pt>
    <dgm:pt modelId="{A75AB77B-35E5-4CF4-B8A6-E49AA60BE9DA}" type="pres">
      <dgm:prSet presAssocID="{1548B883-1BC3-4BAB-8360-5D57F315B92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C2D95B7-78EC-405C-9102-3ADFAAF9FDD4}" type="pres">
      <dgm:prSet presAssocID="{0CEAC122-4957-4208-AC24-4D12E6A23D73}" presName="circ2" presStyleLbl="vennNode1" presStyleIdx="1" presStyleCnt="6"/>
      <dgm:spPr/>
    </dgm:pt>
    <dgm:pt modelId="{EB2164AE-1A11-4AB7-B10F-9DB6B9E2FC50}" type="pres">
      <dgm:prSet presAssocID="{0CEAC122-4957-4208-AC24-4D12E6A23D7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D65D56C-4E42-4D82-861D-94A319C1D9CF}" type="pres">
      <dgm:prSet presAssocID="{40CEC0AB-71E1-4F3F-A0B4-462A5C571C0B}" presName="circ3" presStyleLbl="vennNode1" presStyleIdx="2" presStyleCnt="6"/>
      <dgm:spPr/>
    </dgm:pt>
    <dgm:pt modelId="{33CFC599-EABD-4DDA-93FD-D419631BD99B}" type="pres">
      <dgm:prSet presAssocID="{40CEC0AB-71E1-4F3F-A0B4-462A5C571C0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F81B0D1-431F-4E49-AD03-EE8F755EEF41}" type="pres">
      <dgm:prSet presAssocID="{EE31E049-4DF5-4122-8F78-6C0C63791041}" presName="circ4" presStyleLbl="vennNode1" presStyleIdx="3" presStyleCnt="6"/>
      <dgm:spPr/>
    </dgm:pt>
    <dgm:pt modelId="{9E244577-D5AD-4359-8B6E-8C8BBE9A727E}" type="pres">
      <dgm:prSet presAssocID="{EE31E049-4DF5-4122-8F78-6C0C6379104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753DA12-4B1F-4A9C-B800-184150504963}" type="pres">
      <dgm:prSet presAssocID="{F841B8A0-63B4-4F93-B533-09F637E3A96B}" presName="circ5" presStyleLbl="vennNode1" presStyleIdx="4" presStyleCnt="6"/>
      <dgm:spPr/>
    </dgm:pt>
    <dgm:pt modelId="{243CADE3-C950-4641-862E-82A910304ABC}" type="pres">
      <dgm:prSet presAssocID="{F841B8A0-63B4-4F93-B533-09F637E3A96B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A71546-01B2-4441-9ED3-19CD0CE72927}" type="pres">
      <dgm:prSet presAssocID="{9B6BCAA9-A937-44F5-95B8-E0C65D95B87B}" presName="circ6" presStyleLbl="vennNode1" presStyleIdx="5" presStyleCnt="6"/>
      <dgm:spPr/>
    </dgm:pt>
    <dgm:pt modelId="{F48FF549-38D8-4493-8206-67F33DBDA381}" type="pres">
      <dgm:prSet presAssocID="{9B6BCAA9-A937-44F5-95B8-E0C65D95B87B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3371600-BA81-4FCB-9227-388853A54BCF}" srcId="{2E5EF1E8-97C7-4D17-94BA-A8573FF1CD5D}" destId="{9B6BCAA9-A937-44F5-95B8-E0C65D95B87B}" srcOrd="5" destOrd="0" parTransId="{46E1814A-1383-43E4-B368-0812F7B4926B}" sibTransId="{03B6462D-7374-44CC-B333-ABBAD2933C54}"/>
    <dgm:cxn modelId="{E03E7606-3D3C-40C5-B932-DF6778281ACA}" srcId="{2E5EF1E8-97C7-4D17-94BA-A8573FF1CD5D}" destId="{EE31E049-4DF5-4122-8F78-6C0C63791041}" srcOrd="3" destOrd="0" parTransId="{7CC1D707-9C27-46D9-B657-76AE13B270AA}" sibTransId="{049598F1-8509-4AC7-A28B-ACDEB0C0C2A8}"/>
    <dgm:cxn modelId="{BA752D09-134E-4D16-9243-21885E4EF555}" srcId="{2E5EF1E8-97C7-4D17-94BA-A8573FF1CD5D}" destId="{F841B8A0-63B4-4F93-B533-09F637E3A96B}" srcOrd="4" destOrd="0" parTransId="{2A215307-526C-4000-BD15-80EBA6B613C8}" sibTransId="{2720B6BF-4DE8-462F-835C-C8CEE4176ADB}"/>
    <dgm:cxn modelId="{8BD0CB12-F566-4886-AA87-14BEA4C63525}" srcId="{2E5EF1E8-97C7-4D17-94BA-A8573FF1CD5D}" destId="{0CEAC122-4957-4208-AC24-4D12E6A23D73}" srcOrd="1" destOrd="0" parTransId="{6E0D5078-5883-4BB5-BD25-A33BB6F44C7E}" sibTransId="{4E1D56DA-8B93-4FFC-86F1-BEB7160AD6FD}"/>
    <dgm:cxn modelId="{B3B99024-15BC-4D92-94F7-E82B4425F6DE}" type="presOf" srcId="{1548B883-1BC3-4BAB-8360-5D57F315B92B}" destId="{A75AB77B-35E5-4CF4-B8A6-E49AA60BE9DA}" srcOrd="0" destOrd="0" presId="urn:microsoft.com/office/officeart/2005/8/layout/venn1"/>
    <dgm:cxn modelId="{525E1E2E-41C2-4C4E-891F-B5E794F89DE9}" type="presOf" srcId="{0CEAC122-4957-4208-AC24-4D12E6A23D73}" destId="{EB2164AE-1A11-4AB7-B10F-9DB6B9E2FC50}" srcOrd="0" destOrd="0" presId="urn:microsoft.com/office/officeart/2005/8/layout/venn1"/>
    <dgm:cxn modelId="{A0C50763-AFF2-4662-9CCB-BF2AF3271DDF}" srcId="{2E5EF1E8-97C7-4D17-94BA-A8573FF1CD5D}" destId="{40CEC0AB-71E1-4F3F-A0B4-462A5C571C0B}" srcOrd="2" destOrd="0" parTransId="{E6EFE40E-6CA0-4DCB-B164-CF60675792F3}" sibTransId="{6A3DD09C-6587-42D4-AA96-92FB9C688054}"/>
    <dgm:cxn modelId="{314CC944-523D-4187-89A3-E46A44F0B2BB}" type="presOf" srcId="{40CEC0AB-71E1-4F3F-A0B4-462A5C571C0B}" destId="{33CFC599-EABD-4DDA-93FD-D419631BD99B}" srcOrd="0" destOrd="0" presId="urn:microsoft.com/office/officeart/2005/8/layout/venn1"/>
    <dgm:cxn modelId="{5FC69771-CB8C-43AE-8881-576FB3135E42}" type="presOf" srcId="{9B6BCAA9-A937-44F5-95B8-E0C65D95B87B}" destId="{F48FF549-38D8-4493-8206-67F33DBDA381}" srcOrd="0" destOrd="0" presId="urn:microsoft.com/office/officeart/2005/8/layout/venn1"/>
    <dgm:cxn modelId="{21442287-585C-434F-911F-590FCF02EF59}" type="presOf" srcId="{2E5EF1E8-97C7-4D17-94BA-A8573FF1CD5D}" destId="{DF65EA5B-F206-4A83-9056-9305746467CC}" srcOrd="0" destOrd="0" presId="urn:microsoft.com/office/officeart/2005/8/layout/venn1"/>
    <dgm:cxn modelId="{4D2656B8-23EB-4C01-947C-3DF7B5F0EB2A}" type="presOf" srcId="{F841B8A0-63B4-4F93-B533-09F637E3A96B}" destId="{243CADE3-C950-4641-862E-82A910304ABC}" srcOrd="0" destOrd="0" presId="urn:microsoft.com/office/officeart/2005/8/layout/venn1"/>
    <dgm:cxn modelId="{AF67FEE1-E7EC-4987-AAC5-1A3CFB21F4BA}" srcId="{2E5EF1E8-97C7-4D17-94BA-A8573FF1CD5D}" destId="{1548B883-1BC3-4BAB-8360-5D57F315B92B}" srcOrd="0" destOrd="0" parTransId="{215BF731-9C20-44C8-A084-7E76CB6D091A}" sibTransId="{1BE7337C-B297-4C9F-BE6D-EB14C87BC6AC}"/>
    <dgm:cxn modelId="{586E91F6-DC9A-4C50-A65C-0A251721F19C}" type="presOf" srcId="{EE31E049-4DF5-4122-8F78-6C0C63791041}" destId="{9E244577-D5AD-4359-8B6E-8C8BBE9A727E}" srcOrd="0" destOrd="0" presId="urn:microsoft.com/office/officeart/2005/8/layout/venn1"/>
    <dgm:cxn modelId="{DEA3688F-1866-4BA9-957A-9DA90FAD242D}" type="presParOf" srcId="{DF65EA5B-F206-4A83-9056-9305746467CC}" destId="{30F739AD-F93B-4F25-A998-C3677EEDA977}" srcOrd="0" destOrd="0" presId="urn:microsoft.com/office/officeart/2005/8/layout/venn1"/>
    <dgm:cxn modelId="{CF66236A-8AAB-4DD8-88F2-5198F5CDA823}" type="presParOf" srcId="{DF65EA5B-F206-4A83-9056-9305746467CC}" destId="{A75AB77B-35E5-4CF4-B8A6-E49AA60BE9DA}" srcOrd="1" destOrd="0" presId="urn:microsoft.com/office/officeart/2005/8/layout/venn1"/>
    <dgm:cxn modelId="{7FCF469F-91E6-4ABE-BB18-4371032D3F7E}" type="presParOf" srcId="{DF65EA5B-F206-4A83-9056-9305746467CC}" destId="{5C2D95B7-78EC-405C-9102-3ADFAAF9FDD4}" srcOrd="2" destOrd="0" presId="urn:microsoft.com/office/officeart/2005/8/layout/venn1"/>
    <dgm:cxn modelId="{27FB312D-149F-49D8-ACBE-36DE3F2269CA}" type="presParOf" srcId="{DF65EA5B-F206-4A83-9056-9305746467CC}" destId="{EB2164AE-1A11-4AB7-B10F-9DB6B9E2FC50}" srcOrd="3" destOrd="0" presId="urn:microsoft.com/office/officeart/2005/8/layout/venn1"/>
    <dgm:cxn modelId="{5CF4D00F-9962-473E-B64A-8B70AD578106}" type="presParOf" srcId="{DF65EA5B-F206-4A83-9056-9305746467CC}" destId="{8D65D56C-4E42-4D82-861D-94A319C1D9CF}" srcOrd="4" destOrd="0" presId="urn:microsoft.com/office/officeart/2005/8/layout/venn1"/>
    <dgm:cxn modelId="{B3A2B75B-CAF8-4FC3-A7CB-5009DCB16EE9}" type="presParOf" srcId="{DF65EA5B-F206-4A83-9056-9305746467CC}" destId="{33CFC599-EABD-4DDA-93FD-D419631BD99B}" srcOrd="5" destOrd="0" presId="urn:microsoft.com/office/officeart/2005/8/layout/venn1"/>
    <dgm:cxn modelId="{7ACACAAD-3B87-4AAD-8333-4DB21729FFE9}" type="presParOf" srcId="{DF65EA5B-F206-4A83-9056-9305746467CC}" destId="{BF81B0D1-431F-4E49-AD03-EE8F755EEF41}" srcOrd="6" destOrd="0" presId="urn:microsoft.com/office/officeart/2005/8/layout/venn1"/>
    <dgm:cxn modelId="{A4F7D6B9-6BF7-461C-B4F8-EA1BBB4956DD}" type="presParOf" srcId="{DF65EA5B-F206-4A83-9056-9305746467CC}" destId="{9E244577-D5AD-4359-8B6E-8C8BBE9A727E}" srcOrd="7" destOrd="0" presId="urn:microsoft.com/office/officeart/2005/8/layout/venn1"/>
    <dgm:cxn modelId="{7E5CCDD7-B0F0-485F-A512-C50A1F979AE2}" type="presParOf" srcId="{DF65EA5B-F206-4A83-9056-9305746467CC}" destId="{C753DA12-4B1F-4A9C-B800-184150504963}" srcOrd="8" destOrd="0" presId="urn:microsoft.com/office/officeart/2005/8/layout/venn1"/>
    <dgm:cxn modelId="{8A0567AF-C67C-477E-9012-191C562198A8}" type="presParOf" srcId="{DF65EA5B-F206-4A83-9056-9305746467CC}" destId="{243CADE3-C950-4641-862E-82A910304ABC}" srcOrd="9" destOrd="0" presId="urn:microsoft.com/office/officeart/2005/8/layout/venn1"/>
    <dgm:cxn modelId="{A653431B-4C29-405B-B73E-CB13D6EEDF4A}" type="presParOf" srcId="{DF65EA5B-F206-4A83-9056-9305746467CC}" destId="{D8A71546-01B2-4441-9ED3-19CD0CE72927}" srcOrd="10" destOrd="0" presId="urn:microsoft.com/office/officeart/2005/8/layout/venn1"/>
    <dgm:cxn modelId="{104CF061-5277-4B6A-8BD8-CD5AB185DFE1}" type="presParOf" srcId="{DF65EA5B-F206-4A83-9056-9305746467CC}" destId="{F48FF549-38D8-4493-8206-67F33DBDA381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4AA5B6-2142-4E53-A160-3D051ED78DA7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21EC472E-31EF-421D-96E1-BE66BEDC475A}">
      <dgm:prSet/>
      <dgm:spPr/>
      <dgm:t>
        <a:bodyPr/>
        <a:lstStyle/>
        <a:p>
          <a:r>
            <a:rPr lang="en-US" dirty="0"/>
            <a:t>Load Satellite Image</a:t>
          </a:r>
          <a:endParaRPr lang="en-PK" dirty="0"/>
        </a:p>
      </dgm:t>
    </dgm:pt>
    <dgm:pt modelId="{98438331-CC0C-4F8F-971B-185D3A70F2B8}" type="parTrans" cxnId="{B3EA940B-D002-420B-AB80-14967E4283D9}">
      <dgm:prSet/>
      <dgm:spPr/>
      <dgm:t>
        <a:bodyPr/>
        <a:lstStyle/>
        <a:p>
          <a:endParaRPr lang="en-PK"/>
        </a:p>
      </dgm:t>
    </dgm:pt>
    <dgm:pt modelId="{D35013EE-73FA-4472-9576-2ED51AD1C635}" type="sibTrans" cxnId="{B3EA940B-D002-420B-AB80-14967E4283D9}">
      <dgm:prSet/>
      <dgm:spPr/>
      <dgm:t>
        <a:bodyPr/>
        <a:lstStyle/>
        <a:p>
          <a:endParaRPr lang="en-PK"/>
        </a:p>
      </dgm:t>
    </dgm:pt>
    <dgm:pt modelId="{1C050E50-71CC-4D0F-801F-3F71268DE3DC}">
      <dgm:prSet/>
      <dgm:spPr/>
      <dgm:t>
        <a:bodyPr/>
        <a:lstStyle/>
        <a:p>
          <a:r>
            <a:rPr lang="en-US" dirty="0"/>
            <a:t>Convert to HSV</a:t>
          </a:r>
          <a:endParaRPr lang="en-PK" dirty="0"/>
        </a:p>
      </dgm:t>
    </dgm:pt>
    <dgm:pt modelId="{3D30134F-EE8C-494F-A2B9-17D77310F0D3}" type="parTrans" cxnId="{61979914-67A3-41F8-9B89-6A7594B2B32E}">
      <dgm:prSet/>
      <dgm:spPr/>
      <dgm:t>
        <a:bodyPr/>
        <a:lstStyle/>
        <a:p>
          <a:endParaRPr lang="en-PK"/>
        </a:p>
      </dgm:t>
    </dgm:pt>
    <dgm:pt modelId="{9B15C333-5DFD-4621-9EC5-62270778C776}" type="sibTrans" cxnId="{61979914-67A3-41F8-9B89-6A7594B2B32E}">
      <dgm:prSet/>
      <dgm:spPr/>
      <dgm:t>
        <a:bodyPr/>
        <a:lstStyle/>
        <a:p>
          <a:endParaRPr lang="en-PK"/>
        </a:p>
      </dgm:t>
    </dgm:pt>
    <dgm:pt modelId="{A15CEBF9-2AF6-4B92-8E6D-85276DD35091}">
      <dgm:prSet/>
      <dgm:spPr/>
      <dgm:t>
        <a:bodyPr/>
        <a:lstStyle/>
        <a:p>
          <a:r>
            <a:rPr lang="en-US" dirty="0"/>
            <a:t>Apply Blue Mask</a:t>
          </a:r>
          <a:endParaRPr lang="en-PK" dirty="0"/>
        </a:p>
      </dgm:t>
    </dgm:pt>
    <dgm:pt modelId="{FCD5FD84-0355-4A16-A0E1-3879A116EFDC}" type="parTrans" cxnId="{054DBD20-828A-4E7D-92A3-B1AB79FB1C5F}">
      <dgm:prSet/>
      <dgm:spPr/>
      <dgm:t>
        <a:bodyPr/>
        <a:lstStyle/>
        <a:p>
          <a:endParaRPr lang="en-PK"/>
        </a:p>
      </dgm:t>
    </dgm:pt>
    <dgm:pt modelId="{56000564-2D97-404A-BCDB-4F27D8D3A9D7}" type="sibTrans" cxnId="{054DBD20-828A-4E7D-92A3-B1AB79FB1C5F}">
      <dgm:prSet/>
      <dgm:spPr/>
      <dgm:t>
        <a:bodyPr/>
        <a:lstStyle/>
        <a:p>
          <a:endParaRPr lang="en-PK"/>
        </a:p>
      </dgm:t>
    </dgm:pt>
    <dgm:pt modelId="{658C4347-E5BE-4A84-B501-3D90CED7F370}">
      <dgm:prSet/>
      <dgm:spPr/>
      <dgm:t>
        <a:bodyPr/>
        <a:lstStyle/>
        <a:p>
          <a:r>
            <a:rPr lang="en-US" dirty="0"/>
            <a:t>Detect Contours</a:t>
          </a:r>
          <a:endParaRPr lang="en-PK" dirty="0"/>
        </a:p>
      </dgm:t>
    </dgm:pt>
    <dgm:pt modelId="{14469EAC-A5E0-422E-A86B-6F893DB1EF39}" type="parTrans" cxnId="{768CD79B-0E82-499A-8634-04FF67DC4569}">
      <dgm:prSet/>
      <dgm:spPr/>
      <dgm:t>
        <a:bodyPr/>
        <a:lstStyle/>
        <a:p>
          <a:endParaRPr lang="en-PK"/>
        </a:p>
      </dgm:t>
    </dgm:pt>
    <dgm:pt modelId="{7B3D2725-871B-4F3B-9F8E-580BCC677547}" type="sibTrans" cxnId="{768CD79B-0E82-499A-8634-04FF67DC4569}">
      <dgm:prSet/>
      <dgm:spPr/>
      <dgm:t>
        <a:bodyPr/>
        <a:lstStyle/>
        <a:p>
          <a:endParaRPr lang="en-PK"/>
        </a:p>
      </dgm:t>
    </dgm:pt>
    <dgm:pt modelId="{10253526-B8C5-4B28-A488-CB367E910800}">
      <dgm:prSet/>
      <dgm:spPr/>
      <dgm:t>
        <a:bodyPr/>
        <a:lstStyle/>
        <a:p>
          <a:r>
            <a:rPr lang="en-US" dirty="0"/>
            <a:t>Display Filtered Image</a:t>
          </a:r>
          <a:endParaRPr lang="en-PK" dirty="0"/>
        </a:p>
      </dgm:t>
    </dgm:pt>
    <dgm:pt modelId="{F852914C-6749-4649-912F-9DFA665089A7}" type="parTrans" cxnId="{E580CAA0-FED6-4780-953C-7354EEDDC44A}">
      <dgm:prSet/>
      <dgm:spPr/>
      <dgm:t>
        <a:bodyPr/>
        <a:lstStyle/>
        <a:p>
          <a:endParaRPr lang="en-PK"/>
        </a:p>
      </dgm:t>
    </dgm:pt>
    <dgm:pt modelId="{E7F7A56D-D600-4435-A6FE-4300D43DA925}" type="sibTrans" cxnId="{E580CAA0-FED6-4780-953C-7354EEDDC44A}">
      <dgm:prSet/>
      <dgm:spPr/>
      <dgm:t>
        <a:bodyPr/>
        <a:lstStyle/>
        <a:p>
          <a:endParaRPr lang="en-PK"/>
        </a:p>
      </dgm:t>
    </dgm:pt>
    <dgm:pt modelId="{2BB8577A-85E0-4231-ADD8-3F96C0823D1B}">
      <dgm:prSet/>
      <dgm:spPr/>
      <dgm:t>
        <a:bodyPr/>
        <a:lstStyle/>
        <a:p>
          <a:r>
            <a:rPr lang="en-US" dirty="0"/>
            <a:t>Compute Area</a:t>
          </a:r>
          <a:endParaRPr lang="en-PK" dirty="0"/>
        </a:p>
      </dgm:t>
    </dgm:pt>
    <dgm:pt modelId="{DC29D57A-FD68-4ED1-9EB7-6DA3F8603735}" type="parTrans" cxnId="{D9F4013B-5405-4C00-83D7-9BAE533E89D6}">
      <dgm:prSet/>
      <dgm:spPr/>
      <dgm:t>
        <a:bodyPr/>
        <a:lstStyle/>
        <a:p>
          <a:endParaRPr lang="en-PK"/>
        </a:p>
      </dgm:t>
    </dgm:pt>
    <dgm:pt modelId="{C0FAB3E0-6F91-47AE-9F1D-F26BAFF41C46}" type="sibTrans" cxnId="{D9F4013B-5405-4C00-83D7-9BAE533E89D6}">
      <dgm:prSet/>
      <dgm:spPr/>
      <dgm:t>
        <a:bodyPr/>
        <a:lstStyle/>
        <a:p>
          <a:endParaRPr lang="en-PK"/>
        </a:p>
      </dgm:t>
    </dgm:pt>
    <dgm:pt modelId="{A8C51FB1-50C3-4ABB-8B6D-380AF7934F89}" type="pres">
      <dgm:prSet presAssocID="{554AA5B6-2142-4E53-A160-3D051ED78DA7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74E13C3-67AA-4BA3-A0B2-932A61BAED73}" type="pres">
      <dgm:prSet presAssocID="{2BB8577A-85E0-4231-ADD8-3F96C0823D1B}" presName="Accent6" presStyleCnt="0"/>
      <dgm:spPr/>
    </dgm:pt>
    <dgm:pt modelId="{E3E2B297-D6F8-42E8-B5B0-163231A38269}" type="pres">
      <dgm:prSet presAssocID="{2BB8577A-85E0-4231-ADD8-3F96C0823D1B}" presName="Accent" presStyleLbl="node1" presStyleIdx="0" presStyleCnt="6"/>
      <dgm:spPr/>
    </dgm:pt>
    <dgm:pt modelId="{5E42AEB2-622C-4977-8C6C-B77584CED769}" type="pres">
      <dgm:prSet presAssocID="{2BB8577A-85E0-4231-ADD8-3F96C0823D1B}" presName="ParentBackground6" presStyleCnt="0"/>
      <dgm:spPr/>
    </dgm:pt>
    <dgm:pt modelId="{1512C031-FEFC-420F-964F-08454FEDCC78}" type="pres">
      <dgm:prSet presAssocID="{2BB8577A-85E0-4231-ADD8-3F96C0823D1B}" presName="ParentBackground" presStyleLbl="fgAcc1" presStyleIdx="0" presStyleCnt="6"/>
      <dgm:spPr/>
    </dgm:pt>
    <dgm:pt modelId="{99842CE9-6245-4157-9C1C-811803A39731}" type="pres">
      <dgm:prSet presAssocID="{2BB8577A-85E0-4231-ADD8-3F96C0823D1B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C37A772-8D70-4B51-A4A9-58A87C9261D3}" type="pres">
      <dgm:prSet presAssocID="{10253526-B8C5-4B28-A488-CB367E910800}" presName="Accent5" presStyleCnt="0"/>
      <dgm:spPr/>
    </dgm:pt>
    <dgm:pt modelId="{239E988E-B00D-4715-BDCE-9F694AFA35EB}" type="pres">
      <dgm:prSet presAssocID="{10253526-B8C5-4B28-A488-CB367E910800}" presName="Accent" presStyleLbl="node1" presStyleIdx="1" presStyleCnt="6"/>
      <dgm:spPr/>
    </dgm:pt>
    <dgm:pt modelId="{DEC44D33-1AB4-4A9E-9518-2C1274110253}" type="pres">
      <dgm:prSet presAssocID="{10253526-B8C5-4B28-A488-CB367E910800}" presName="ParentBackground5" presStyleCnt="0"/>
      <dgm:spPr/>
    </dgm:pt>
    <dgm:pt modelId="{1A27F9C2-7977-4B52-8030-AB933D3FBBE9}" type="pres">
      <dgm:prSet presAssocID="{10253526-B8C5-4B28-A488-CB367E910800}" presName="ParentBackground" presStyleLbl="fgAcc1" presStyleIdx="1" presStyleCnt="6"/>
      <dgm:spPr/>
    </dgm:pt>
    <dgm:pt modelId="{F7C2C0E5-C708-40C9-A5ED-195BB8057EBB}" type="pres">
      <dgm:prSet presAssocID="{10253526-B8C5-4B28-A488-CB367E910800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4DD2C84-0B56-4CA7-BABF-86AAA2165801}" type="pres">
      <dgm:prSet presAssocID="{658C4347-E5BE-4A84-B501-3D90CED7F370}" presName="Accent4" presStyleCnt="0"/>
      <dgm:spPr/>
    </dgm:pt>
    <dgm:pt modelId="{C0981EA7-126D-4AA6-B831-A41277AA9126}" type="pres">
      <dgm:prSet presAssocID="{658C4347-E5BE-4A84-B501-3D90CED7F370}" presName="Accent" presStyleLbl="node1" presStyleIdx="2" presStyleCnt="6"/>
      <dgm:spPr/>
    </dgm:pt>
    <dgm:pt modelId="{8886CE12-C18E-4BC9-A949-21C29E3AEBC4}" type="pres">
      <dgm:prSet presAssocID="{658C4347-E5BE-4A84-B501-3D90CED7F370}" presName="ParentBackground4" presStyleCnt="0"/>
      <dgm:spPr/>
    </dgm:pt>
    <dgm:pt modelId="{7FE7275A-3F40-4AB8-834D-F33C67D434BC}" type="pres">
      <dgm:prSet presAssocID="{658C4347-E5BE-4A84-B501-3D90CED7F370}" presName="ParentBackground" presStyleLbl="fgAcc1" presStyleIdx="2" presStyleCnt="6"/>
      <dgm:spPr/>
    </dgm:pt>
    <dgm:pt modelId="{C13AE615-1DF9-4F4E-A1B6-ACE815F7EC79}" type="pres">
      <dgm:prSet presAssocID="{658C4347-E5BE-4A84-B501-3D90CED7F370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6BF825C-B749-457B-B5C8-7C7D6DB3CC81}" type="pres">
      <dgm:prSet presAssocID="{A15CEBF9-2AF6-4B92-8E6D-85276DD35091}" presName="Accent3" presStyleCnt="0"/>
      <dgm:spPr/>
    </dgm:pt>
    <dgm:pt modelId="{7ACBD3F2-04CC-47FB-AA2C-602D3EE3A5F0}" type="pres">
      <dgm:prSet presAssocID="{A15CEBF9-2AF6-4B92-8E6D-85276DD35091}" presName="Accent" presStyleLbl="node1" presStyleIdx="3" presStyleCnt="6"/>
      <dgm:spPr/>
    </dgm:pt>
    <dgm:pt modelId="{DBE67D50-3933-4E0C-A24D-9CDCA4568E09}" type="pres">
      <dgm:prSet presAssocID="{A15CEBF9-2AF6-4B92-8E6D-85276DD35091}" presName="ParentBackground3" presStyleCnt="0"/>
      <dgm:spPr/>
    </dgm:pt>
    <dgm:pt modelId="{A6BA3426-8781-4C67-BDC0-4F033DD25226}" type="pres">
      <dgm:prSet presAssocID="{A15CEBF9-2AF6-4B92-8E6D-85276DD35091}" presName="ParentBackground" presStyleLbl="fgAcc1" presStyleIdx="3" presStyleCnt="6"/>
      <dgm:spPr/>
    </dgm:pt>
    <dgm:pt modelId="{D81128C6-7EB0-4311-98EC-F143B22FC2EA}" type="pres">
      <dgm:prSet presAssocID="{A15CEBF9-2AF6-4B92-8E6D-85276DD3509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CECE23C-3292-487F-A2DA-062F69BD3661}" type="pres">
      <dgm:prSet presAssocID="{1C050E50-71CC-4D0F-801F-3F71268DE3DC}" presName="Accent2" presStyleCnt="0"/>
      <dgm:spPr/>
    </dgm:pt>
    <dgm:pt modelId="{8740D4B1-BA75-4710-80F5-B04724BC10F0}" type="pres">
      <dgm:prSet presAssocID="{1C050E50-71CC-4D0F-801F-3F71268DE3DC}" presName="Accent" presStyleLbl="node1" presStyleIdx="4" presStyleCnt="6"/>
      <dgm:spPr/>
    </dgm:pt>
    <dgm:pt modelId="{C3E4E9DD-0169-4DFF-BFC0-73B3431821C4}" type="pres">
      <dgm:prSet presAssocID="{1C050E50-71CC-4D0F-801F-3F71268DE3DC}" presName="ParentBackground2" presStyleCnt="0"/>
      <dgm:spPr/>
    </dgm:pt>
    <dgm:pt modelId="{88BBE484-EE8F-4AA7-A204-68A375DF8E90}" type="pres">
      <dgm:prSet presAssocID="{1C050E50-71CC-4D0F-801F-3F71268DE3DC}" presName="ParentBackground" presStyleLbl="fgAcc1" presStyleIdx="4" presStyleCnt="6"/>
      <dgm:spPr/>
    </dgm:pt>
    <dgm:pt modelId="{F00155E8-5218-4C90-B94A-4A6CC865898E}" type="pres">
      <dgm:prSet presAssocID="{1C050E50-71CC-4D0F-801F-3F71268DE3D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8D09526-8129-498F-9C68-5068FD9A6224}" type="pres">
      <dgm:prSet presAssocID="{21EC472E-31EF-421D-96E1-BE66BEDC475A}" presName="Accent1" presStyleCnt="0"/>
      <dgm:spPr/>
    </dgm:pt>
    <dgm:pt modelId="{DC97165B-F8FE-49BE-8AAB-318E19E516FE}" type="pres">
      <dgm:prSet presAssocID="{21EC472E-31EF-421D-96E1-BE66BEDC475A}" presName="Accent" presStyleLbl="node1" presStyleIdx="5" presStyleCnt="6"/>
      <dgm:spPr/>
    </dgm:pt>
    <dgm:pt modelId="{F51D0E99-02C2-40A0-95E6-22EE2DE4087F}" type="pres">
      <dgm:prSet presAssocID="{21EC472E-31EF-421D-96E1-BE66BEDC475A}" presName="ParentBackground1" presStyleCnt="0"/>
      <dgm:spPr/>
    </dgm:pt>
    <dgm:pt modelId="{1AD7DAE8-5581-4052-AB98-95A54D28945E}" type="pres">
      <dgm:prSet presAssocID="{21EC472E-31EF-421D-96E1-BE66BEDC475A}" presName="ParentBackground" presStyleLbl="fgAcc1" presStyleIdx="5" presStyleCnt="6"/>
      <dgm:spPr/>
    </dgm:pt>
    <dgm:pt modelId="{3CC857CE-B9AE-4744-81C5-36412CC0E529}" type="pres">
      <dgm:prSet presAssocID="{21EC472E-31EF-421D-96E1-BE66BEDC475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3EA940B-D002-420B-AB80-14967E4283D9}" srcId="{554AA5B6-2142-4E53-A160-3D051ED78DA7}" destId="{21EC472E-31EF-421D-96E1-BE66BEDC475A}" srcOrd="0" destOrd="0" parTransId="{98438331-CC0C-4F8F-971B-185D3A70F2B8}" sibTransId="{D35013EE-73FA-4472-9576-2ED51AD1C635}"/>
    <dgm:cxn modelId="{61979914-67A3-41F8-9B89-6A7594B2B32E}" srcId="{554AA5B6-2142-4E53-A160-3D051ED78DA7}" destId="{1C050E50-71CC-4D0F-801F-3F71268DE3DC}" srcOrd="1" destOrd="0" parTransId="{3D30134F-EE8C-494F-A2B9-17D77310F0D3}" sibTransId="{9B15C333-5DFD-4621-9EC5-62270778C776}"/>
    <dgm:cxn modelId="{054DBD20-828A-4E7D-92A3-B1AB79FB1C5F}" srcId="{554AA5B6-2142-4E53-A160-3D051ED78DA7}" destId="{A15CEBF9-2AF6-4B92-8E6D-85276DD35091}" srcOrd="2" destOrd="0" parTransId="{FCD5FD84-0355-4A16-A0E1-3879A116EFDC}" sibTransId="{56000564-2D97-404A-BCDB-4F27D8D3A9D7}"/>
    <dgm:cxn modelId="{06289A23-84E4-40CC-92E3-91DC97D7B81C}" type="presOf" srcId="{10253526-B8C5-4B28-A488-CB367E910800}" destId="{F7C2C0E5-C708-40C9-A5ED-195BB8057EBB}" srcOrd="1" destOrd="0" presId="urn:microsoft.com/office/officeart/2011/layout/CircleProcess"/>
    <dgm:cxn modelId="{1911A527-44C6-4297-B744-310A3B1A31C1}" type="presOf" srcId="{A15CEBF9-2AF6-4B92-8E6D-85276DD35091}" destId="{D81128C6-7EB0-4311-98EC-F143B22FC2EA}" srcOrd="1" destOrd="0" presId="urn:microsoft.com/office/officeart/2011/layout/CircleProcess"/>
    <dgm:cxn modelId="{C75C302F-CAE5-4B9E-BB54-F9B9AF7F2654}" type="presOf" srcId="{A15CEBF9-2AF6-4B92-8E6D-85276DD35091}" destId="{A6BA3426-8781-4C67-BDC0-4F033DD25226}" srcOrd="0" destOrd="0" presId="urn:microsoft.com/office/officeart/2011/layout/CircleProcess"/>
    <dgm:cxn modelId="{D9F4013B-5405-4C00-83D7-9BAE533E89D6}" srcId="{554AA5B6-2142-4E53-A160-3D051ED78DA7}" destId="{2BB8577A-85E0-4231-ADD8-3F96C0823D1B}" srcOrd="5" destOrd="0" parTransId="{DC29D57A-FD68-4ED1-9EB7-6DA3F8603735}" sibTransId="{C0FAB3E0-6F91-47AE-9F1D-F26BAFF41C46}"/>
    <dgm:cxn modelId="{F2CDBC60-E7BE-424B-8B7C-C486027E7B7E}" type="presOf" srcId="{658C4347-E5BE-4A84-B501-3D90CED7F370}" destId="{C13AE615-1DF9-4F4E-A1B6-ACE815F7EC79}" srcOrd="1" destOrd="0" presId="urn:microsoft.com/office/officeart/2011/layout/CircleProcess"/>
    <dgm:cxn modelId="{FFA37968-8493-4EF8-8044-85BFF0C86D69}" type="presOf" srcId="{1C050E50-71CC-4D0F-801F-3F71268DE3DC}" destId="{88BBE484-EE8F-4AA7-A204-68A375DF8E90}" srcOrd="0" destOrd="0" presId="urn:microsoft.com/office/officeart/2011/layout/CircleProcess"/>
    <dgm:cxn modelId="{C2E7644B-ED25-42CA-854B-7ABD4D99F96D}" type="presOf" srcId="{658C4347-E5BE-4A84-B501-3D90CED7F370}" destId="{7FE7275A-3F40-4AB8-834D-F33C67D434BC}" srcOrd="0" destOrd="0" presId="urn:microsoft.com/office/officeart/2011/layout/CircleProcess"/>
    <dgm:cxn modelId="{A25E696D-343F-4845-9374-E45F974B94C4}" type="presOf" srcId="{2BB8577A-85E0-4231-ADD8-3F96C0823D1B}" destId="{99842CE9-6245-4157-9C1C-811803A39731}" srcOrd="1" destOrd="0" presId="urn:microsoft.com/office/officeart/2011/layout/CircleProcess"/>
    <dgm:cxn modelId="{768CD79B-0E82-499A-8634-04FF67DC4569}" srcId="{554AA5B6-2142-4E53-A160-3D051ED78DA7}" destId="{658C4347-E5BE-4A84-B501-3D90CED7F370}" srcOrd="3" destOrd="0" parTransId="{14469EAC-A5E0-422E-A86B-6F893DB1EF39}" sibTransId="{7B3D2725-871B-4F3B-9F8E-580BCC677547}"/>
    <dgm:cxn modelId="{E580CAA0-FED6-4780-953C-7354EEDDC44A}" srcId="{554AA5B6-2142-4E53-A160-3D051ED78DA7}" destId="{10253526-B8C5-4B28-A488-CB367E910800}" srcOrd="4" destOrd="0" parTransId="{F852914C-6749-4649-912F-9DFA665089A7}" sibTransId="{E7F7A56D-D600-4435-A6FE-4300D43DA925}"/>
    <dgm:cxn modelId="{115226B5-ED70-48C8-8248-54041052CEEE}" type="presOf" srcId="{21EC472E-31EF-421D-96E1-BE66BEDC475A}" destId="{3CC857CE-B9AE-4744-81C5-36412CC0E529}" srcOrd="1" destOrd="0" presId="urn:microsoft.com/office/officeart/2011/layout/CircleProcess"/>
    <dgm:cxn modelId="{8896BFC2-FEE2-4313-A8B9-BF035D1EE7D0}" type="presOf" srcId="{1C050E50-71CC-4D0F-801F-3F71268DE3DC}" destId="{F00155E8-5218-4C90-B94A-4A6CC865898E}" srcOrd="1" destOrd="0" presId="urn:microsoft.com/office/officeart/2011/layout/CircleProcess"/>
    <dgm:cxn modelId="{480C7FCC-53B4-404B-9E36-D41E95233080}" type="presOf" srcId="{2BB8577A-85E0-4231-ADD8-3F96C0823D1B}" destId="{1512C031-FEFC-420F-964F-08454FEDCC78}" srcOrd="0" destOrd="0" presId="urn:microsoft.com/office/officeart/2011/layout/CircleProcess"/>
    <dgm:cxn modelId="{45719FEA-3BE0-49E2-A6C3-47FF6ACC2790}" type="presOf" srcId="{554AA5B6-2142-4E53-A160-3D051ED78DA7}" destId="{A8C51FB1-50C3-4ABB-8B6D-380AF7934F89}" srcOrd="0" destOrd="0" presId="urn:microsoft.com/office/officeart/2011/layout/CircleProcess"/>
    <dgm:cxn modelId="{609AD4F1-B5D4-439F-8AE9-A67068EAF608}" type="presOf" srcId="{21EC472E-31EF-421D-96E1-BE66BEDC475A}" destId="{1AD7DAE8-5581-4052-AB98-95A54D28945E}" srcOrd="0" destOrd="0" presId="urn:microsoft.com/office/officeart/2011/layout/CircleProcess"/>
    <dgm:cxn modelId="{1DD60DF8-CD34-43FE-983C-08B71104F4D0}" type="presOf" srcId="{10253526-B8C5-4B28-A488-CB367E910800}" destId="{1A27F9C2-7977-4B52-8030-AB933D3FBBE9}" srcOrd="0" destOrd="0" presId="urn:microsoft.com/office/officeart/2011/layout/CircleProcess"/>
    <dgm:cxn modelId="{59685B0A-19C8-43C7-AA3B-7106A8597218}" type="presParOf" srcId="{A8C51FB1-50C3-4ABB-8B6D-380AF7934F89}" destId="{974E13C3-67AA-4BA3-A0B2-932A61BAED73}" srcOrd="0" destOrd="0" presId="urn:microsoft.com/office/officeart/2011/layout/CircleProcess"/>
    <dgm:cxn modelId="{B27FF07F-6433-461F-95C3-76FD5E1C8B4C}" type="presParOf" srcId="{974E13C3-67AA-4BA3-A0B2-932A61BAED73}" destId="{E3E2B297-D6F8-42E8-B5B0-163231A38269}" srcOrd="0" destOrd="0" presId="urn:microsoft.com/office/officeart/2011/layout/CircleProcess"/>
    <dgm:cxn modelId="{D69DE736-6BC4-4791-B049-0FA13F70E5DD}" type="presParOf" srcId="{A8C51FB1-50C3-4ABB-8B6D-380AF7934F89}" destId="{5E42AEB2-622C-4977-8C6C-B77584CED769}" srcOrd="1" destOrd="0" presId="urn:microsoft.com/office/officeart/2011/layout/CircleProcess"/>
    <dgm:cxn modelId="{08D4FE0F-D5E3-4E8F-8E97-BA9DDE76B2FF}" type="presParOf" srcId="{5E42AEB2-622C-4977-8C6C-B77584CED769}" destId="{1512C031-FEFC-420F-964F-08454FEDCC78}" srcOrd="0" destOrd="0" presId="urn:microsoft.com/office/officeart/2011/layout/CircleProcess"/>
    <dgm:cxn modelId="{E22DFC1F-754D-4ECA-82DA-F740D54FCEC2}" type="presParOf" srcId="{A8C51FB1-50C3-4ABB-8B6D-380AF7934F89}" destId="{99842CE9-6245-4157-9C1C-811803A39731}" srcOrd="2" destOrd="0" presId="urn:microsoft.com/office/officeart/2011/layout/CircleProcess"/>
    <dgm:cxn modelId="{9D9A12F9-CC60-43D5-8F28-A4E07F377B5E}" type="presParOf" srcId="{A8C51FB1-50C3-4ABB-8B6D-380AF7934F89}" destId="{2C37A772-8D70-4B51-A4A9-58A87C9261D3}" srcOrd="3" destOrd="0" presId="urn:microsoft.com/office/officeart/2011/layout/CircleProcess"/>
    <dgm:cxn modelId="{948B3547-C51B-4483-AADA-8F55E0701CAF}" type="presParOf" srcId="{2C37A772-8D70-4B51-A4A9-58A87C9261D3}" destId="{239E988E-B00D-4715-BDCE-9F694AFA35EB}" srcOrd="0" destOrd="0" presId="urn:microsoft.com/office/officeart/2011/layout/CircleProcess"/>
    <dgm:cxn modelId="{9062FA96-1C41-4CB3-9BE1-9C1109AC12DE}" type="presParOf" srcId="{A8C51FB1-50C3-4ABB-8B6D-380AF7934F89}" destId="{DEC44D33-1AB4-4A9E-9518-2C1274110253}" srcOrd="4" destOrd="0" presId="urn:microsoft.com/office/officeart/2011/layout/CircleProcess"/>
    <dgm:cxn modelId="{127500DA-8C35-43F6-8A84-9A345E3122F2}" type="presParOf" srcId="{DEC44D33-1AB4-4A9E-9518-2C1274110253}" destId="{1A27F9C2-7977-4B52-8030-AB933D3FBBE9}" srcOrd="0" destOrd="0" presId="urn:microsoft.com/office/officeart/2011/layout/CircleProcess"/>
    <dgm:cxn modelId="{0127FCE5-39B5-4530-926C-4F62DA1FF772}" type="presParOf" srcId="{A8C51FB1-50C3-4ABB-8B6D-380AF7934F89}" destId="{F7C2C0E5-C708-40C9-A5ED-195BB8057EBB}" srcOrd="5" destOrd="0" presId="urn:microsoft.com/office/officeart/2011/layout/CircleProcess"/>
    <dgm:cxn modelId="{8CFE2EA4-D094-4E25-A25E-90091030BC0F}" type="presParOf" srcId="{A8C51FB1-50C3-4ABB-8B6D-380AF7934F89}" destId="{84DD2C84-0B56-4CA7-BABF-86AAA2165801}" srcOrd="6" destOrd="0" presId="urn:microsoft.com/office/officeart/2011/layout/CircleProcess"/>
    <dgm:cxn modelId="{3706BDB9-72FD-464A-99D7-514755535EE4}" type="presParOf" srcId="{84DD2C84-0B56-4CA7-BABF-86AAA2165801}" destId="{C0981EA7-126D-4AA6-B831-A41277AA9126}" srcOrd="0" destOrd="0" presId="urn:microsoft.com/office/officeart/2011/layout/CircleProcess"/>
    <dgm:cxn modelId="{72D1FEBA-C67D-4E4C-81AD-4593AA7FFE80}" type="presParOf" srcId="{A8C51FB1-50C3-4ABB-8B6D-380AF7934F89}" destId="{8886CE12-C18E-4BC9-A949-21C29E3AEBC4}" srcOrd="7" destOrd="0" presId="urn:microsoft.com/office/officeart/2011/layout/CircleProcess"/>
    <dgm:cxn modelId="{32467F24-3A53-474B-8E42-F6AF01DCE3D0}" type="presParOf" srcId="{8886CE12-C18E-4BC9-A949-21C29E3AEBC4}" destId="{7FE7275A-3F40-4AB8-834D-F33C67D434BC}" srcOrd="0" destOrd="0" presId="urn:microsoft.com/office/officeart/2011/layout/CircleProcess"/>
    <dgm:cxn modelId="{572B9292-C109-4F4E-AC05-BB5C8774030E}" type="presParOf" srcId="{A8C51FB1-50C3-4ABB-8B6D-380AF7934F89}" destId="{C13AE615-1DF9-4F4E-A1B6-ACE815F7EC79}" srcOrd="8" destOrd="0" presId="urn:microsoft.com/office/officeart/2011/layout/CircleProcess"/>
    <dgm:cxn modelId="{20CC54D7-3215-40E0-9F57-E800EAEDA9FE}" type="presParOf" srcId="{A8C51FB1-50C3-4ABB-8B6D-380AF7934F89}" destId="{F6BF825C-B749-457B-B5C8-7C7D6DB3CC81}" srcOrd="9" destOrd="0" presId="urn:microsoft.com/office/officeart/2011/layout/CircleProcess"/>
    <dgm:cxn modelId="{32FB5FC2-D98B-4BEC-A3EA-8AAA52F2BAEF}" type="presParOf" srcId="{F6BF825C-B749-457B-B5C8-7C7D6DB3CC81}" destId="{7ACBD3F2-04CC-47FB-AA2C-602D3EE3A5F0}" srcOrd="0" destOrd="0" presId="urn:microsoft.com/office/officeart/2011/layout/CircleProcess"/>
    <dgm:cxn modelId="{019F44D1-C923-4424-ABEA-2DE848F82FBE}" type="presParOf" srcId="{A8C51FB1-50C3-4ABB-8B6D-380AF7934F89}" destId="{DBE67D50-3933-4E0C-A24D-9CDCA4568E09}" srcOrd="10" destOrd="0" presId="urn:microsoft.com/office/officeart/2011/layout/CircleProcess"/>
    <dgm:cxn modelId="{307AAB45-5DFC-483C-93E0-7DE06BF50306}" type="presParOf" srcId="{DBE67D50-3933-4E0C-A24D-9CDCA4568E09}" destId="{A6BA3426-8781-4C67-BDC0-4F033DD25226}" srcOrd="0" destOrd="0" presId="urn:microsoft.com/office/officeart/2011/layout/CircleProcess"/>
    <dgm:cxn modelId="{E2B6DD1D-51D6-4B66-BEA8-11C6921BC3C7}" type="presParOf" srcId="{A8C51FB1-50C3-4ABB-8B6D-380AF7934F89}" destId="{D81128C6-7EB0-4311-98EC-F143B22FC2EA}" srcOrd="11" destOrd="0" presId="urn:microsoft.com/office/officeart/2011/layout/CircleProcess"/>
    <dgm:cxn modelId="{BDC7EE37-B5FE-4390-9B88-9C5EA6BB3727}" type="presParOf" srcId="{A8C51FB1-50C3-4ABB-8B6D-380AF7934F89}" destId="{CCECE23C-3292-487F-A2DA-062F69BD3661}" srcOrd="12" destOrd="0" presId="urn:microsoft.com/office/officeart/2011/layout/CircleProcess"/>
    <dgm:cxn modelId="{EC4A7E98-A117-49AB-AF75-87BEF11C9629}" type="presParOf" srcId="{CCECE23C-3292-487F-A2DA-062F69BD3661}" destId="{8740D4B1-BA75-4710-80F5-B04724BC10F0}" srcOrd="0" destOrd="0" presId="urn:microsoft.com/office/officeart/2011/layout/CircleProcess"/>
    <dgm:cxn modelId="{3BAC6FC2-3D38-4305-99FF-BD7F4308EF21}" type="presParOf" srcId="{A8C51FB1-50C3-4ABB-8B6D-380AF7934F89}" destId="{C3E4E9DD-0169-4DFF-BFC0-73B3431821C4}" srcOrd="13" destOrd="0" presId="urn:microsoft.com/office/officeart/2011/layout/CircleProcess"/>
    <dgm:cxn modelId="{40C307B9-5BD8-474E-BAF9-9B338A95A0B8}" type="presParOf" srcId="{C3E4E9DD-0169-4DFF-BFC0-73B3431821C4}" destId="{88BBE484-EE8F-4AA7-A204-68A375DF8E90}" srcOrd="0" destOrd="0" presId="urn:microsoft.com/office/officeart/2011/layout/CircleProcess"/>
    <dgm:cxn modelId="{7B1C4D7E-D3EB-48FD-8924-00E157DDB00E}" type="presParOf" srcId="{A8C51FB1-50C3-4ABB-8B6D-380AF7934F89}" destId="{F00155E8-5218-4C90-B94A-4A6CC865898E}" srcOrd="14" destOrd="0" presId="urn:microsoft.com/office/officeart/2011/layout/CircleProcess"/>
    <dgm:cxn modelId="{71065331-E919-4A19-87E0-65AC2A2965E9}" type="presParOf" srcId="{A8C51FB1-50C3-4ABB-8B6D-380AF7934F89}" destId="{A8D09526-8129-498F-9C68-5068FD9A6224}" srcOrd="15" destOrd="0" presId="urn:microsoft.com/office/officeart/2011/layout/CircleProcess"/>
    <dgm:cxn modelId="{8F52E0F8-ADF7-46D5-825F-309C224BD533}" type="presParOf" srcId="{A8D09526-8129-498F-9C68-5068FD9A6224}" destId="{DC97165B-F8FE-49BE-8AAB-318E19E516FE}" srcOrd="0" destOrd="0" presId="urn:microsoft.com/office/officeart/2011/layout/CircleProcess"/>
    <dgm:cxn modelId="{D215DCB4-8E31-4709-A241-4BC9202B3A9D}" type="presParOf" srcId="{A8C51FB1-50C3-4ABB-8B6D-380AF7934F89}" destId="{F51D0E99-02C2-40A0-95E6-22EE2DE4087F}" srcOrd="16" destOrd="0" presId="urn:microsoft.com/office/officeart/2011/layout/CircleProcess"/>
    <dgm:cxn modelId="{B30AEA80-A76F-4D35-AD4F-4523609580E3}" type="presParOf" srcId="{F51D0E99-02C2-40A0-95E6-22EE2DE4087F}" destId="{1AD7DAE8-5581-4052-AB98-95A54D28945E}" srcOrd="0" destOrd="0" presId="urn:microsoft.com/office/officeart/2011/layout/CircleProcess"/>
    <dgm:cxn modelId="{3388D1AD-15FE-43DA-A840-D563BC5AE1F2}" type="presParOf" srcId="{A8C51FB1-50C3-4ABB-8B6D-380AF7934F89}" destId="{3CC857CE-B9AE-4744-81C5-36412CC0E529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768E65-258A-44E9-8318-69A419627232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PK"/>
        </a:p>
      </dgm:t>
    </dgm:pt>
    <dgm:pt modelId="{2DAAAE11-1CBB-4805-A063-4B7FF981EBDC}">
      <dgm:prSet/>
      <dgm:spPr/>
      <dgm:t>
        <a:bodyPr/>
        <a:lstStyle/>
        <a:p>
          <a:pPr algn="ctr"/>
          <a:r>
            <a:rPr lang="en-US" dirty="0"/>
            <a:t>Python</a:t>
          </a:r>
          <a:endParaRPr lang="en-PK" dirty="0"/>
        </a:p>
      </dgm:t>
    </dgm:pt>
    <dgm:pt modelId="{745BC9B2-0548-49B3-B4BD-48F59D377B62}" type="parTrans" cxnId="{520E4114-8613-4BD3-B363-817536218C3E}">
      <dgm:prSet/>
      <dgm:spPr/>
      <dgm:t>
        <a:bodyPr/>
        <a:lstStyle/>
        <a:p>
          <a:endParaRPr lang="en-PK"/>
        </a:p>
      </dgm:t>
    </dgm:pt>
    <dgm:pt modelId="{93241350-68E3-48AC-B355-E5170456E8D1}" type="sibTrans" cxnId="{520E4114-8613-4BD3-B363-817536218C3E}">
      <dgm:prSet/>
      <dgm:spPr/>
      <dgm:t>
        <a:bodyPr/>
        <a:lstStyle/>
        <a:p>
          <a:endParaRPr lang="en-PK"/>
        </a:p>
      </dgm:t>
    </dgm:pt>
    <dgm:pt modelId="{026E3AF8-A5DC-4BAF-984E-F082BDF7168C}">
      <dgm:prSet/>
      <dgm:spPr/>
      <dgm:t>
        <a:bodyPr/>
        <a:lstStyle/>
        <a:p>
          <a:pPr algn="ctr"/>
          <a:r>
            <a:rPr lang="en-US" dirty="0"/>
            <a:t>OpenCV, NumPy, Matplotlib, </a:t>
          </a:r>
          <a:r>
            <a:rPr lang="en-US" dirty="0" err="1"/>
            <a:t>Tkinter</a:t>
          </a:r>
          <a:endParaRPr lang="en-PK" dirty="0"/>
        </a:p>
      </dgm:t>
    </dgm:pt>
    <dgm:pt modelId="{D02B9617-647F-4430-A287-A812E9EA11FC}" type="parTrans" cxnId="{7612D5DA-8C3D-4EC8-BCE0-7AA28E6B6F60}">
      <dgm:prSet/>
      <dgm:spPr/>
      <dgm:t>
        <a:bodyPr/>
        <a:lstStyle/>
        <a:p>
          <a:endParaRPr lang="en-PK"/>
        </a:p>
      </dgm:t>
    </dgm:pt>
    <dgm:pt modelId="{CE403946-A410-451A-A2B6-08594A7E34E8}" type="sibTrans" cxnId="{7612D5DA-8C3D-4EC8-BCE0-7AA28E6B6F60}">
      <dgm:prSet/>
      <dgm:spPr/>
      <dgm:t>
        <a:bodyPr/>
        <a:lstStyle/>
        <a:p>
          <a:endParaRPr lang="en-PK"/>
        </a:p>
      </dgm:t>
    </dgm:pt>
    <dgm:pt modelId="{2BA65988-6A3D-4B4F-A43D-9B4FB86BABF5}">
      <dgm:prSet/>
      <dgm:spPr/>
      <dgm:t>
        <a:bodyPr/>
        <a:lstStyle/>
        <a:p>
          <a:pPr algn="ctr"/>
          <a:r>
            <a:rPr lang="en-US" dirty="0"/>
            <a:t>Web Application with </a:t>
          </a:r>
          <a:r>
            <a:rPr lang="en-US" dirty="0" err="1"/>
            <a:t>ReactJs</a:t>
          </a:r>
          <a:endParaRPr lang="en-PK" dirty="0"/>
        </a:p>
      </dgm:t>
    </dgm:pt>
    <dgm:pt modelId="{20A04ED3-A582-47F2-8368-6501C7A7139B}" type="parTrans" cxnId="{73F0403F-4CD7-41F3-B4B2-F1C21F7CBDC1}">
      <dgm:prSet/>
      <dgm:spPr/>
      <dgm:t>
        <a:bodyPr/>
        <a:lstStyle/>
        <a:p>
          <a:endParaRPr lang="en-PK"/>
        </a:p>
      </dgm:t>
    </dgm:pt>
    <dgm:pt modelId="{02833BB3-9F2A-4E76-8E83-D51DBD07F61E}" type="sibTrans" cxnId="{73F0403F-4CD7-41F3-B4B2-F1C21F7CBDC1}">
      <dgm:prSet/>
      <dgm:spPr/>
      <dgm:t>
        <a:bodyPr/>
        <a:lstStyle/>
        <a:p>
          <a:endParaRPr lang="en-PK"/>
        </a:p>
      </dgm:t>
    </dgm:pt>
    <dgm:pt modelId="{1CF1989B-FC01-4E72-BDC0-94877073E97C}">
      <dgm:prSet/>
      <dgm:spPr/>
      <dgm:t>
        <a:bodyPr/>
        <a:lstStyle/>
        <a:p>
          <a:pPr algn="ctr"/>
          <a:r>
            <a:rPr lang="en-US" dirty="0"/>
            <a:t>Satellite or remote-sensed imagery</a:t>
          </a:r>
          <a:endParaRPr lang="en-PK" dirty="0"/>
        </a:p>
      </dgm:t>
    </dgm:pt>
    <dgm:pt modelId="{45777AA7-DB7D-480D-856B-D090907B8089}" type="parTrans" cxnId="{ACEF00FB-583E-4DC5-9C6B-36ED34F80044}">
      <dgm:prSet/>
      <dgm:spPr/>
      <dgm:t>
        <a:bodyPr/>
        <a:lstStyle/>
        <a:p>
          <a:endParaRPr lang="en-PK"/>
        </a:p>
      </dgm:t>
    </dgm:pt>
    <dgm:pt modelId="{D1C7F930-BB3D-4416-854C-DB337CD790F8}" type="sibTrans" cxnId="{ACEF00FB-583E-4DC5-9C6B-36ED34F80044}">
      <dgm:prSet/>
      <dgm:spPr/>
      <dgm:t>
        <a:bodyPr/>
        <a:lstStyle/>
        <a:p>
          <a:endParaRPr lang="en-PK"/>
        </a:p>
      </dgm:t>
    </dgm:pt>
    <dgm:pt modelId="{3B77678B-3EC7-42C7-8AF3-F8D6CC197AFA}" type="pres">
      <dgm:prSet presAssocID="{FD768E65-258A-44E9-8318-69A419627232}" presName="linearFlow" presStyleCnt="0">
        <dgm:presLayoutVars>
          <dgm:dir/>
          <dgm:resizeHandles val="exact"/>
        </dgm:presLayoutVars>
      </dgm:prSet>
      <dgm:spPr/>
    </dgm:pt>
    <dgm:pt modelId="{23CD7B4D-1CC7-4F10-8176-FAAACF63A4A5}" type="pres">
      <dgm:prSet presAssocID="{2DAAAE11-1CBB-4805-A063-4B7FF981EBDC}" presName="comp" presStyleCnt="0"/>
      <dgm:spPr/>
    </dgm:pt>
    <dgm:pt modelId="{98858FEB-5A39-4BA2-942A-986688F480F9}" type="pres">
      <dgm:prSet presAssocID="{2DAAAE11-1CBB-4805-A063-4B7FF981EBDC}" presName="rect2" presStyleLbl="node1" presStyleIdx="0" presStyleCnt="4">
        <dgm:presLayoutVars>
          <dgm:bulletEnabled val="1"/>
        </dgm:presLayoutVars>
      </dgm:prSet>
      <dgm:spPr/>
    </dgm:pt>
    <dgm:pt modelId="{48C6EB99-1C7B-41C4-B45E-C37D9C80214F}" type="pres">
      <dgm:prSet presAssocID="{2DAAAE11-1CBB-4805-A063-4B7FF981EBDC}" presName="rect1" presStyleLbl="ln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F61A6CC4-AA9E-4075-A92E-8738140CF561}" type="pres">
      <dgm:prSet presAssocID="{93241350-68E3-48AC-B355-E5170456E8D1}" presName="sibTrans" presStyleCnt="0"/>
      <dgm:spPr/>
    </dgm:pt>
    <dgm:pt modelId="{42B6EA6F-AB3C-4490-B7B0-4A7456DF267E}" type="pres">
      <dgm:prSet presAssocID="{026E3AF8-A5DC-4BAF-984E-F082BDF7168C}" presName="comp" presStyleCnt="0"/>
      <dgm:spPr/>
    </dgm:pt>
    <dgm:pt modelId="{F612278A-DD4B-4F90-AD08-2B2E1701A059}" type="pres">
      <dgm:prSet presAssocID="{026E3AF8-A5DC-4BAF-984E-F082BDF7168C}" presName="rect2" presStyleLbl="node1" presStyleIdx="1" presStyleCnt="4">
        <dgm:presLayoutVars>
          <dgm:bulletEnabled val="1"/>
        </dgm:presLayoutVars>
      </dgm:prSet>
      <dgm:spPr/>
    </dgm:pt>
    <dgm:pt modelId="{BE768A0E-748E-4912-9908-4208943A1D2A}" type="pres">
      <dgm:prSet presAssocID="{026E3AF8-A5DC-4BAF-984E-F082BDF7168C}" presName="rect1" presStyleLbl="ln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 with solid fill"/>
        </a:ext>
      </dgm:extLst>
    </dgm:pt>
    <dgm:pt modelId="{102004F9-C001-4910-AE87-A2A29DB69CBF}" type="pres">
      <dgm:prSet presAssocID="{CE403946-A410-451A-A2B6-08594A7E34E8}" presName="sibTrans" presStyleCnt="0"/>
      <dgm:spPr/>
    </dgm:pt>
    <dgm:pt modelId="{7A6E84DD-BAAA-413C-BF01-A87E2E04C8EF}" type="pres">
      <dgm:prSet presAssocID="{2BA65988-6A3D-4B4F-A43D-9B4FB86BABF5}" presName="comp" presStyleCnt="0"/>
      <dgm:spPr/>
    </dgm:pt>
    <dgm:pt modelId="{8D22C6CB-40FC-4326-9ABE-5A822A1783C7}" type="pres">
      <dgm:prSet presAssocID="{2BA65988-6A3D-4B4F-A43D-9B4FB86BABF5}" presName="rect2" presStyleLbl="node1" presStyleIdx="2" presStyleCnt="4">
        <dgm:presLayoutVars>
          <dgm:bulletEnabled val="1"/>
        </dgm:presLayoutVars>
      </dgm:prSet>
      <dgm:spPr/>
    </dgm:pt>
    <dgm:pt modelId="{848F4AF4-D43B-49CA-BD5D-9AC345BCFA76}" type="pres">
      <dgm:prSet presAssocID="{2BA65988-6A3D-4B4F-A43D-9B4FB86BABF5}" presName="rect1" presStyleLbl="ln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BA97EEFF-C5BA-44F6-B00E-3FD1D44DC848}" type="pres">
      <dgm:prSet presAssocID="{02833BB3-9F2A-4E76-8E83-D51DBD07F61E}" presName="sibTrans" presStyleCnt="0"/>
      <dgm:spPr/>
    </dgm:pt>
    <dgm:pt modelId="{D3353754-88FF-4311-8460-DF63356CDCB4}" type="pres">
      <dgm:prSet presAssocID="{1CF1989B-FC01-4E72-BDC0-94877073E97C}" presName="comp" presStyleCnt="0"/>
      <dgm:spPr/>
    </dgm:pt>
    <dgm:pt modelId="{FE5D8AE5-16C3-419B-A654-040C3D9778D0}" type="pres">
      <dgm:prSet presAssocID="{1CF1989B-FC01-4E72-BDC0-94877073E97C}" presName="rect2" presStyleLbl="node1" presStyleIdx="3" presStyleCnt="4">
        <dgm:presLayoutVars>
          <dgm:bulletEnabled val="1"/>
        </dgm:presLayoutVars>
      </dgm:prSet>
      <dgm:spPr/>
    </dgm:pt>
    <dgm:pt modelId="{19C84D10-C8AA-42D4-9173-E345011D0A3B}" type="pres">
      <dgm:prSet presAssocID="{1CF1989B-FC01-4E72-BDC0-94877073E97C}" presName="rect1" presStyleLbl="ln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 with solid fill"/>
        </a:ext>
      </dgm:extLst>
    </dgm:pt>
  </dgm:ptLst>
  <dgm:cxnLst>
    <dgm:cxn modelId="{520E4114-8613-4BD3-B363-817536218C3E}" srcId="{FD768E65-258A-44E9-8318-69A419627232}" destId="{2DAAAE11-1CBB-4805-A063-4B7FF981EBDC}" srcOrd="0" destOrd="0" parTransId="{745BC9B2-0548-49B3-B4BD-48F59D377B62}" sibTransId="{93241350-68E3-48AC-B355-E5170456E8D1}"/>
    <dgm:cxn modelId="{E4E0E12C-730F-44F8-B430-5D3BC660E77A}" type="presOf" srcId="{1CF1989B-FC01-4E72-BDC0-94877073E97C}" destId="{FE5D8AE5-16C3-419B-A654-040C3D9778D0}" srcOrd="0" destOrd="0" presId="urn:microsoft.com/office/officeart/2008/layout/AlternatingPictureBlocks"/>
    <dgm:cxn modelId="{73F0403F-4CD7-41F3-B4B2-F1C21F7CBDC1}" srcId="{FD768E65-258A-44E9-8318-69A419627232}" destId="{2BA65988-6A3D-4B4F-A43D-9B4FB86BABF5}" srcOrd="2" destOrd="0" parTransId="{20A04ED3-A582-47F2-8368-6501C7A7139B}" sibTransId="{02833BB3-9F2A-4E76-8E83-D51DBD07F61E}"/>
    <dgm:cxn modelId="{27785C4F-8D89-4D0E-8FD6-E340729E89C0}" type="presOf" srcId="{026E3AF8-A5DC-4BAF-984E-F082BDF7168C}" destId="{F612278A-DD4B-4F90-AD08-2B2E1701A059}" srcOrd="0" destOrd="0" presId="urn:microsoft.com/office/officeart/2008/layout/AlternatingPictureBlocks"/>
    <dgm:cxn modelId="{A6719499-A522-46B0-AC5F-D5BC26B35627}" type="presOf" srcId="{2BA65988-6A3D-4B4F-A43D-9B4FB86BABF5}" destId="{8D22C6CB-40FC-4326-9ABE-5A822A1783C7}" srcOrd="0" destOrd="0" presId="urn:microsoft.com/office/officeart/2008/layout/AlternatingPictureBlocks"/>
    <dgm:cxn modelId="{1ED442B9-225A-46AD-B85A-3B1154F7B21A}" type="presOf" srcId="{2DAAAE11-1CBB-4805-A063-4B7FF981EBDC}" destId="{98858FEB-5A39-4BA2-942A-986688F480F9}" srcOrd="0" destOrd="0" presId="urn:microsoft.com/office/officeart/2008/layout/AlternatingPictureBlocks"/>
    <dgm:cxn modelId="{7612D5DA-8C3D-4EC8-BCE0-7AA28E6B6F60}" srcId="{FD768E65-258A-44E9-8318-69A419627232}" destId="{026E3AF8-A5DC-4BAF-984E-F082BDF7168C}" srcOrd="1" destOrd="0" parTransId="{D02B9617-647F-4430-A287-A812E9EA11FC}" sibTransId="{CE403946-A410-451A-A2B6-08594A7E34E8}"/>
    <dgm:cxn modelId="{6AD5E5F7-7392-4AE1-881A-1156C09D4456}" type="presOf" srcId="{FD768E65-258A-44E9-8318-69A419627232}" destId="{3B77678B-3EC7-42C7-8AF3-F8D6CC197AFA}" srcOrd="0" destOrd="0" presId="urn:microsoft.com/office/officeart/2008/layout/AlternatingPictureBlocks"/>
    <dgm:cxn modelId="{ACEF00FB-583E-4DC5-9C6B-36ED34F80044}" srcId="{FD768E65-258A-44E9-8318-69A419627232}" destId="{1CF1989B-FC01-4E72-BDC0-94877073E97C}" srcOrd="3" destOrd="0" parTransId="{45777AA7-DB7D-480D-856B-D090907B8089}" sibTransId="{D1C7F930-BB3D-4416-854C-DB337CD790F8}"/>
    <dgm:cxn modelId="{044163EC-F934-4AA0-B59F-4BDF81C7946D}" type="presParOf" srcId="{3B77678B-3EC7-42C7-8AF3-F8D6CC197AFA}" destId="{23CD7B4D-1CC7-4F10-8176-FAAACF63A4A5}" srcOrd="0" destOrd="0" presId="urn:microsoft.com/office/officeart/2008/layout/AlternatingPictureBlocks"/>
    <dgm:cxn modelId="{E8DB1328-0BD2-469F-9EDC-C032D9CC6AF8}" type="presParOf" srcId="{23CD7B4D-1CC7-4F10-8176-FAAACF63A4A5}" destId="{98858FEB-5A39-4BA2-942A-986688F480F9}" srcOrd="0" destOrd="0" presId="urn:microsoft.com/office/officeart/2008/layout/AlternatingPictureBlocks"/>
    <dgm:cxn modelId="{2FFB7A16-FE4B-48B9-AF89-704B10649701}" type="presParOf" srcId="{23CD7B4D-1CC7-4F10-8176-FAAACF63A4A5}" destId="{48C6EB99-1C7B-41C4-B45E-C37D9C80214F}" srcOrd="1" destOrd="0" presId="urn:microsoft.com/office/officeart/2008/layout/AlternatingPictureBlocks"/>
    <dgm:cxn modelId="{4285FB21-74FF-42DC-91DD-DC294AF6876E}" type="presParOf" srcId="{3B77678B-3EC7-42C7-8AF3-F8D6CC197AFA}" destId="{F61A6CC4-AA9E-4075-A92E-8738140CF561}" srcOrd="1" destOrd="0" presId="urn:microsoft.com/office/officeart/2008/layout/AlternatingPictureBlocks"/>
    <dgm:cxn modelId="{67913BF1-5083-465E-A488-A573BFB67E61}" type="presParOf" srcId="{3B77678B-3EC7-42C7-8AF3-F8D6CC197AFA}" destId="{42B6EA6F-AB3C-4490-B7B0-4A7456DF267E}" srcOrd="2" destOrd="0" presId="urn:microsoft.com/office/officeart/2008/layout/AlternatingPictureBlocks"/>
    <dgm:cxn modelId="{5847955A-9204-4740-92D8-988C9DF6C905}" type="presParOf" srcId="{42B6EA6F-AB3C-4490-B7B0-4A7456DF267E}" destId="{F612278A-DD4B-4F90-AD08-2B2E1701A059}" srcOrd="0" destOrd="0" presId="urn:microsoft.com/office/officeart/2008/layout/AlternatingPictureBlocks"/>
    <dgm:cxn modelId="{0C2C500D-67C7-4B0F-A9FF-E4E2BB417F3D}" type="presParOf" srcId="{42B6EA6F-AB3C-4490-B7B0-4A7456DF267E}" destId="{BE768A0E-748E-4912-9908-4208943A1D2A}" srcOrd="1" destOrd="0" presId="urn:microsoft.com/office/officeart/2008/layout/AlternatingPictureBlocks"/>
    <dgm:cxn modelId="{DE8F89B2-7993-4A02-84FC-38B09AAD0312}" type="presParOf" srcId="{3B77678B-3EC7-42C7-8AF3-F8D6CC197AFA}" destId="{102004F9-C001-4910-AE87-A2A29DB69CBF}" srcOrd="3" destOrd="0" presId="urn:microsoft.com/office/officeart/2008/layout/AlternatingPictureBlocks"/>
    <dgm:cxn modelId="{5F6A4F8A-7EBE-484C-A7B5-59D17047157F}" type="presParOf" srcId="{3B77678B-3EC7-42C7-8AF3-F8D6CC197AFA}" destId="{7A6E84DD-BAAA-413C-BF01-A87E2E04C8EF}" srcOrd="4" destOrd="0" presId="urn:microsoft.com/office/officeart/2008/layout/AlternatingPictureBlocks"/>
    <dgm:cxn modelId="{8C9742FC-D904-46EE-9F4B-20BAB867C5B4}" type="presParOf" srcId="{7A6E84DD-BAAA-413C-BF01-A87E2E04C8EF}" destId="{8D22C6CB-40FC-4326-9ABE-5A822A1783C7}" srcOrd="0" destOrd="0" presId="urn:microsoft.com/office/officeart/2008/layout/AlternatingPictureBlocks"/>
    <dgm:cxn modelId="{E28E026C-3771-4453-9D73-D8C01C971D27}" type="presParOf" srcId="{7A6E84DD-BAAA-413C-BF01-A87E2E04C8EF}" destId="{848F4AF4-D43B-49CA-BD5D-9AC345BCFA76}" srcOrd="1" destOrd="0" presId="urn:microsoft.com/office/officeart/2008/layout/AlternatingPictureBlocks"/>
    <dgm:cxn modelId="{8295136E-F163-48F6-890D-148B60D56041}" type="presParOf" srcId="{3B77678B-3EC7-42C7-8AF3-F8D6CC197AFA}" destId="{BA97EEFF-C5BA-44F6-B00E-3FD1D44DC848}" srcOrd="5" destOrd="0" presId="urn:microsoft.com/office/officeart/2008/layout/AlternatingPictureBlocks"/>
    <dgm:cxn modelId="{5C653F31-DAB6-4401-AF84-974D4E0D5CA8}" type="presParOf" srcId="{3B77678B-3EC7-42C7-8AF3-F8D6CC197AFA}" destId="{D3353754-88FF-4311-8460-DF63356CDCB4}" srcOrd="6" destOrd="0" presId="urn:microsoft.com/office/officeart/2008/layout/AlternatingPictureBlocks"/>
    <dgm:cxn modelId="{97597C8C-A735-4FA9-AF21-0A5C88807272}" type="presParOf" srcId="{D3353754-88FF-4311-8460-DF63356CDCB4}" destId="{FE5D8AE5-16C3-419B-A654-040C3D9778D0}" srcOrd="0" destOrd="0" presId="urn:microsoft.com/office/officeart/2008/layout/AlternatingPictureBlocks"/>
    <dgm:cxn modelId="{B10388CF-72F5-47E8-BEA9-2F5A486A5CF8}" type="presParOf" srcId="{D3353754-88FF-4311-8460-DF63356CDCB4}" destId="{19C84D10-C8AA-42D4-9173-E345011D0A3B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BB1D32-4F60-4842-A42A-A704DDC9E53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AD4C3581-86D4-4DA1-A2F1-93C75D66FF9D}">
      <dgm:prSet/>
      <dgm:spPr/>
      <dgm:t>
        <a:bodyPr/>
        <a:lstStyle/>
        <a:p>
          <a:r>
            <a:rPr lang="en-PK" b="0" i="0" baseline="0"/>
            <a:t>Save Filtered Image</a:t>
          </a:r>
          <a:endParaRPr lang="en-PK"/>
        </a:p>
      </dgm:t>
    </dgm:pt>
    <dgm:pt modelId="{2581826A-4A32-4DC6-8551-ABA17BEE4BA7}" type="parTrans" cxnId="{B431AC0C-3A1D-44B2-8319-E8A2063EECF5}">
      <dgm:prSet/>
      <dgm:spPr/>
      <dgm:t>
        <a:bodyPr/>
        <a:lstStyle/>
        <a:p>
          <a:endParaRPr lang="en-PK"/>
        </a:p>
      </dgm:t>
    </dgm:pt>
    <dgm:pt modelId="{ECF0D613-F541-4639-BBAE-0EE043184230}" type="sibTrans" cxnId="{B431AC0C-3A1D-44B2-8319-E8A2063EECF5}">
      <dgm:prSet/>
      <dgm:spPr/>
      <dgm:t>
        <a:bodyPr/>
        <a:lstStyle/>
        <a:p>
          <a:endParaRPr lang="en-PK"/>
        </a:p>
      </dgm:t>
    </dgm:pt>
    <dgm:pt modelId="{809ED311-39C1-434D-B27B-91A4401FFC89}">
      <dgm:prSet/>
      <dgm:spPr/>
      <dgm:t>
        <a:bodyPr/>
        <a:lstStyle/>
        <a:p>
          <a:r>
            <a:rPr lang="en-PK" b="0" i="0" baseline="0"/>
            <a:t>Zoom &amp; Pan</a:t>
          </a:r>
          <a:endParaRPr lang="en-PK"/>
        </a:p>
      </dgm:t>
    </dgm:pt>
    <dgm:pt modelId="{1195B0DD-10E8-4283-B643-09CB99F69345}" type="parTrans" cxnId="{0F4B54A3-7731-4E87-A8C9-E1A594B19661}">
      <dgm:prSet/>
      <dgm:spPr/>
      <dgm:t>
        <a:bodyPr/>
        <a:lstStyle/>
        <a:p>
          <a:endParaRPr lang="en-PK"/>
        </a:p>
      </dgm:t>
    </dgm:pt>
    <dgm:pt modelId="{A6BA8912-B486-4748-B4FA-A4E241D978CD}" type="sibTrans" cxnId="{0F4B54A3-7731-4E87-A8C9-E1A594B19661}">
      <dgm:prSet/>
      <dgm:spPr/>
      <dgm:t>
        <a:bodyPr/>
        <a:lstStyle/>
        <a:p>
          <a:endParaRPr lang="en-PK"/>
        </a:p>
      </dgm:t>
    </dgm:pt>
    <dgm:pt modelId="{BB36D265-2B48-4F54-B712-0EB1BC2F4ED9}">
      <dgm:prSet/>
      <dgm:spPr/>
      <dgm:t>
        <a:bodyPr/>
        <a:lstStyle/>
        <a:p>
          <a:r>
            <a:rPr lang="en-PK" b="0" i="0" baseline="0"/>
            <a:t>Dynamic Blue Range Tuning</a:t>
          </a:r>
          <a:endParaRPr lang="en-PK"/>
        </a:p>
      </dgm:t>
    </dgm:pt>
    <dgm:pt modelId="{9D5F4A61-334B-4F56-83A9-C39AA9AEB9ED}" type="parTrans" cxnId="{AF5215A0-5B80-4849-A994-113BF6D9E2E6}">
      <dgm:prSet/>
      <dgm:spPr/>
      <dgm:t>
        <a:bodyPr/>
        <a:lstStyle/>
        <a:p>
          <a:endParaRPr lang="en-PK"/>
        </a:p>
      </dgm:t>
    </dgm:pt>
    <dgm:pt modelId="{DD2FC831-0127-44FF-8474-C99818744710}" type="sibTrans" cxnId="{AF5215A0-5B80-4849-A994-113BF6D9E2E6}">
      <dgm:prSet/>
      <dgm:spPr/>
      <dgm:t>
        <a:bodyPr/>
        <a:lstStyle/>
        <a:p>
          <a:endParaRPr lang="en-PK"/>
        </a:p>
      </dgm:t>
    </dgm:pt>
    <dgm:pt modelId="{5FC3E6B8-DAF0-43C0-B2C9-95B68D4874BE}">
      <dgm:prSet/>
      <dgm:spPr/>
      <dgm:t>
        <a:bodyPr/>
        <a:lstStyle/>
        <a:p>
          <a:r>
            <a:rPr lang="en-PK" b="0" i="0" baseline="0"/>
            <a:t>Contour Highlighting</a:t>
          </a:r>
          <a:endParaRPr lang="en-PK"/>
        </a:p>
      </dgm:t>
    </dgm:pt>
    <dgm:pt modelId="{6F660084-705E-4CF6-9206-B5A4BA51B1FA}" type="parTrans" cxnId="{9E8C5DF1-E943-4D37-B54D-7B79981899E4}">
      <dgm:prSet/>
      <dgm:spPr/>
      <dgm:t>
        <a:bodyPr/>
        <a:lstStyle/>
        <a:p>
          <a:endParaRPr lang="en-PK"/>
        </a:p>
      </dgm:t>
    </dgm:pt>
    <dgm:pt modelId="{B5FCBA78-5806-44BC-B0BF-A75C1A6EB7AF}" type="sibTrans" cxnId="{9E8C5DF1-E943-4D37-B54D-7B79981899E4}">
      <dgm:prSet/>
      <dgm:spPr/>
      <dgm:t>
        <a:bodyPr/>
        <a:lstStyle/>
        <a:p>
          <a:endParaRPr lang="en-PK"/>
        </a:p>
      </dgm:t>
    </dgm:pt>
    <dgm:pt modelId="{499F7788-DB0A-4C0F-B4ED-96AB0E8D57B3}">
      <dgm:prSet/>
      <dgm:spPr/>
      <dgm:t>
        <a:bodyPr/>
        <a:lstStyle/>
        <a:p>
          <a:r>
            <a:rPr lang="en-PK" b="0" i="0" baseline="0"/>
            <a:t>Colour Channel Histograms</a:t>
          </a:r>
          <a:endParaRPr lang="en-PK"/>
        </a:p>
      </dgm:t>
    </dgm:pt>
    <dgm:pt modelId="{D4C74849-76BE-43A1-94AA-22B92593B619}" type="parTrans" cxnId="{7D2D1019-2521-425A-8434-115FEFD510B1}">
      <dgm:prSet/>
      <dgm:spPr/>
      <dgm:t>
        <a:bodyPr/>
        <a:lstStyle/>
        <a:p>
          <a:endParaRPr lang="en-PK"/>
        </a:p>
      </dgm:t>
    </dgm:pt>
    <dgm:pt modelId="{685A093C-867E-4C7E-9F64-8D1F35C58EA0}" type="sibTrans" cxnId="{7D2D1019-2521-425A-8434-115FEFD510B1}">
      <dgm:prSet/>
      <dgm:spPr/>
      <dgm:t>
        <a:bodyPr/>
        <a:lstStyle/>
        <a:p>
          <a:endParaRPr lang="en-PK"/>
        </a:p>
      </dgm:t>
    </dgm:pt>
    <dgm:pt modelId="{BC9AE34C-ADAB-4FAD-A077-340BB2389745}">
      <dgm:prSet/>
      <dgm:spPr/>
      <dgm:t>
        <a:bodyPr/>
        <a:lstStyle/>
        <a:p>
          <a:r>
            <a:rPr lang="en-PK" b="0" i="0" baseline="0"/>
            <a:t>Edge Detection View</a:t>
          </a:r>
          <a:endParaRPr lang="en-PK"/>
        </a:p>
      </dgm:t>
    </dgm:pt>
    <dgm:pt modelId="{C24A1931-EE3E-4768-8F82-F05C7370D3B5}" type="parTrans" cxnId="{A1C235CA-1DAD-4785-861C-E37354F11D7B}">
      <dgm:prSet/>
      <dgm:spPr/>
      <dgm:t>
        <a:bodyPr/>
        <a:lstStyle/>
        <a:p>
          <a:endParaRPr lang="en-PK"/>
        </a:p>
      </dgm:t>
    </dgm:pt>
    <dgm:pt modelId="{1613653F-E4E4-4618-AFCD-81B4051AFFB3}" type="sibTrans" cxnId="{A1C235CA-1DAD-4785-861C-E37354F11D7B}">
      <dgm:prSet/>
      <dgm:spPr/>
      <dgm:t>
        <a:bodyPr/>
        <a:lstStyle/>
        <a:p>
          <a:endParaRPr lang="en-PK"/>
        </a:p>
      </dgm:t>
    </dgm:pt>
    <dgm:pt modelId="{253C8185-7681-4C9E-B2F5-5C4FF0543686}">
      <dgm:prSet/>
      <dgm:spPr/>
      <dgm:t>
        <a:bodyPr/>
        <a:lstStyle/>
        <a:p>
          <a:r>
            <a:rPr lang="en-PK" b="0" i="0" baseline="0"/>
            <a:t>Pixel Count Summary Table</a:t>
          </a:r>
          <a:endParaRPr lang="en-PK"/>
        </a:p>
      </dgm:t>
    </dgm:pt>
    <dgm:pt modelId="{14504908-AAB9-4D06-810E-0B2746997ECE}" type="parTrans" cxnId="{3AE6D22B-DEA5-4B5F-9158-26BEF8B7C866}">
      <dgm:prSet/>
      <dgm:spPr/>
      <dgm:t>
        <a:bodyPr/>
        <a:lstStyle/>
        <a:p>
          <a:endParaRPr lang="en-PK"/>
        </a:p>
      </dgm:t>
    </dgm:pt>
    <dgm:pt modelId="{7195DFD2-797C-4FA1-96AB-277F95B096E3}" type="sibTrans" cxnId="{3AE6D22B-DEA5-4B5F-9158-26BEF8B7C866}">
      <dgm:prSet/>
      <dgm:spPr/>
      <dgm:t>
        <a:bodyPr/>
        <a:lstStyle/>
        <a:p>
          <a:endParaRPr lang="en-PK"/>
        </a:p>
      </dgm:t>
    </dgm:pt>
    <dgm:pt modelId="{736D821B-8D5A-4292-8B26-28D180180F1D}" type="pres">
      <dgm:prSet presAssocID="{C1BB1D32-4F60-4842-A42A-A704DDC9E53F}" presName="compositeShape" presStyleCnt="0">
        <dgm:presLayoutVars>
          <dgm:chMax val="7"/>
          <dgm:dir/>
          <dgm:resizeHandles val="exact"/>
        </dgm:presLayoutVars>
      </dgm:prSet>
      <dgm:spPr/>
    </dgm:pt>
    <dgm:pt modelId="{82EAB224-1BEB-4097-B4CB-801E991E078C}" type="pres">
      <dgm:prSet presAssocID="{AD4C3581-86D4-4DA1-A2F1-93C75D66FF9D}" presName="circ1" presStyleLbl="vennNode1" presStyleIdx="0" presStyleCnt="7"/>
      <dgm:spPr/>
    </dgm:pt>
    <dgm:pt modelId="{5B34A5B7-5B05-4216-92C5-B14A904CEFE7}" type="pres">
      <dgm:prSet presAssocID="{AD4C3581-86D4-4DA1-A2F1-93C75D66FF9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96630E-C987-4D7C-BD4E-D45E805F054A}" type="pres">
      <dgm:prSet presAssocID="{809ED311-39C1-434D-B27B-91A4401FFC89}" presName="circ2" presStyleLbl="vennNode1" presStyleIdx="1" presStyleCnt="7"/>
      <dgm:spPr/>
    </dgm:pt>
    <dgm:pt modelId="{608BB693-937E-4B85-92DB-CE1A520CB46F}" type="pres">
      <dgm:prSet presAssocID="{809ED311-39C1-434D-B27B-91A4401FFC8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33850A-8932-4EC2-AC45-9DBCA13DB7C8}" type="pres">
      <dgm:prSet presAssocID="{BB36D265-2B48-4F54-B712-0EB1BC2F4ED9}" presName="circ3" presStyleLbl="vennNode1" presStyleIdx="2" presStyleCnt="7"/>
      <dgm:spPr/>
    </dgm:pt>
    <dgm:pt modelId="{1D2B0B45-2561-4BB8-B739-A20F53D02A8B}" type="pres">
      <dgm:prSet presAssocID="{BB36D265-2B48-4F54-B712-0EB1BC2F4ED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811DB5B-02E9-4C31-B0E5-0D7BAEF015DE}" type="pres">
      <dgm:prSet presAssocID="{5FC3E6B8-DAF0-43C0-B2C9-95B68D4874BE}" presName="circ4" presStyleLbl="vennNode1" presStyleIdx="3" presStyleCnt="7"/>
      <dgm:spPr/>
    </dgm:pt>
    <dgm:pt modelId="{EE344190-3191-4C31-BDF7-733E6F21A474}" type="pres">
      <dgm:prSet presAssocID="{5FC3E6B8-DAF0-43C0-B2C9-95B68D4874B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0D96F7-7341-4FA5-8220-D08677666AEB}" type="pres">
      <dgm:prSet presAssocID="{499F7788-DB0A-4C0F-B4ED-96AB0E8D57B3}" presName="circ5" presStyleLbl="vennNode1" presStyleIdx="4" presStyleCnt="7"/>
      <dgm:spPr/>
    </dgm:pt>
    <dgm:pt modelId="{F447193A-9032-400C-88B9-832D1B017455}" type="pres">
      <dgm:prSet presAssocID="{499F7788-DB0A-4C0F-B4ED-96AB0E8D57B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19D802C-DBA6-46AE-B374-F549725D4EEC}" type="pres">
      <dgm:prSet presAssocID="{BC9AE34C-ADAB-4FAD-A077-340BB2389745}" presName="circ6" presStyleLbl="vennNode1" presStyleIdx="5" presStyleCnt="7"/>
      <dgm:spPr/>
    </dgm:pt>
    <dgm:pt modelId="{15872586-4078-47C0-9E89-9D68F892D64C}" type="pres">
      <dgm:prSet presAssocID="{BC9AE34C-ADAB-4FAD-A077-340BB2389745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8E9525-8F90-4266-B814-8D9A670E2075}" type="pres">
      <dgm:prSet presAssocID="{253C8185-7681-4C9E-B2F5-5C4FF0543686}" presName="circ7" presStyleLbl="vennNode1" presStyleIdx="6" presStyleCnt="7"/>
      <dgm:spPr/>
    </dgm:pt>
    <dgm:pt modelId="{553B102B-767C-425B-A2EA-F6BA89A891A9}" type="pres">
      <dgm:prSet presAssocID="{253C8185-7681-4C9E-B2F5-5C4FF0543686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31AC0C-3A1D-44B2-8319-E8A2063EECF5}" srcId="{C1BB1D32-4F60-4842-A42A-A704DDC9E53F}" destId="{AD4C3581-86D4-4DA1-A2F1-93C75D66FF9D}" srcOrd="0" destOrd="0" parTransId="{2581826A-4A32-4DC6-8551-ABA17BEE4BA7}" sibTransId="{ECF0D613-F541-4639-BBAE-0EE043184230}"/>
    <dgm:cxn modelId="{7D2D1019-2521-425A-8434-115FEFD510B1}" srcId="{C1BB1D32-4F60-4842-A42A-A704DDC9E53F}" destId="{499F7788-DB0A-4C0F-B4ED-96AB0E8D57B3}" srcOrd="4" destOrd="0" parTransId="{D4C74849-76BE-43A1-94AA-22B92593B619}" sibTransId="{685A093C-867E-4C7E-9F64-8D1F35C58EA0}"/>
    <dgm:cxn modelId="{92412721-0C4A-4D96-BDD0-423B020FDF94}" type="presOf" srcId="{253C8185-7681-4C9E-B2F5-5C4FF0543686}" destId="{553B102B-767C-425B-A2EA-F6BA89A891A9}" srcOrd="0" destOrd="0" presId="urn:microsoft.com/office/officeart/2005/8/layout/venn1"/>
    <dgm:cxn modelId="{F5E6C823-EA54-47EF-8DD4-C1915AA5909E}" type="presOf" srcId="{809ED311-39C1-434D-B27B-91A4401FFC89}" destId="{608BB693-937E-4B85-92DB-CE1A520CB46F}" srcOrd="0" destOrd="0" presId="urn:microsoft.com/office/officeart/2005/8/layout/venn1"/>
    <dgm:cxn modelId="{3AE6D22B-DEA5-4B5F-9158-26BEF8B7C866}" srcId="{C1BB1D32-4F60-4842-A42A-A704DDC9E53F}" destId="{253C8185-7681-4C9E-B2F5-5C4FF0543686}" srcOrd="6" destOrd="0" parTransId="{14504908-AAB9-4D06-810E-0B2746997ECE}" sibTransId="{7195DFD2-797C-4FA1-96AB-277F95B096E3}"/>
    <dgm:cxn modelId="{4E766837-4E22-4B3B-965C-14464D07C1F6}" type="presOf" srcId="{499F7788-DB0A-4C0F-B4ED-96AB0E8D57B3}" destId="{F447193A-9032-400C-88B9-832D1B017455}" srcOrd="0" destOrd="0" presId="urn:microsoft.com/office/officeart/2005/8/layout/venn1"/>
    <dgm:cxn modelId="{EDE4B243-F787-4D93-9526-44454F4CFB75}" type="presOf" srcId="{5FC3E6B8-DAF0-43C0-B2C9-95B68D4874BE}" destId="{EE344190-3191-4C31-BDF7-733E6F21A474}" srcOrd="0" destOrd="0" presId="urn:microsoft.com/office/officeart/2005/8/layout/venn1"/>
    <dgm:cxn modelId="{9E2E226B-B27F-41CF-98C5-598C9E308E7F}" type="presOf" srcId="{BC9AE34C-ADAB-4FAD-A077-340BB2389745}" destId="{15872586-4078-47C0-9E89-9D68F892D64C}" srcOrd="0" destOrd="0" presId="urn:microsoft.com/office/officeart/2005/8/layout/venn1"/>
    <dgm:cxn modelId="{AF5215A0-5B80-4849-A994-113BF6D9E2E6}" srcId="{C1BB1D32-4F60-4842-A42A-A704DDC9E53F}" destId="{BB36D265-2B48-4F54-B712-0EB1BC2F4ED9}" srcOrd="2" destOrd="0" parTransId="{9D5F4A61-334B-4F56-83A9-C39AA9AEB9ED}" sibTransId="{DD2FC831-0127-44FF-8474-C99818744710}"/>
    <dgm:cxn modelId="{0F4B54A3-7731-4E87-A8C9-E1A594B19661}" srcId="{C1BB1D32-4F60-4842-A42A-A704DDC9E53F}" destId="{809ED311-39C1-434D-B27B-91A4401FFC89}" srcOrd="1" destOrd="0" parTransId="{1195B0DD-10E8-4283-B643-09CB99F69345}" sibTransId="{A6BA8912-B486-4748-B4FA-A4E241D978CD}"/>
    <dgm:cxn modelId="{4B2914B6-1816-4788-A0A3-06F6E876F771}" type="presOf" srcId="{C1BB1D32-4F60-4842-A42A-A704DDC9E53F}" destId="{736D821B-8D5A-4292-8B26-28D180180F1D}" srcOrd="0" destOrd="0" presId="urn:microsoft.com/office/officeart/2005/8/layout/venn1"/>
    <dgm:cxn modelId="{A1C235CA-1DAD-4785-861C-E37354F11D7B}" srcId="{C1BB1D32-4F60-4842-A42A-A704DDC9E53F}" destId="{BC9AE34C-ADAB-4FAD-A077-340BB2389745}" srcOrd="5" destOrd="0" parTransId="{C24A1931-EE3E-4768-8F82-F05C7370D3B5}" sibTransId="{1613653F-E4E4-4618-AFCD-81B4051AFFB3}"/>
    <dgm:cxn modelId="{BE431ADB-3A80-4E88-BD14-80FA0B87356C}" type="presOf" srcId="{BB36D265-2B48-4F54-B712-0EB1BC2F4ED9}" destId="{1D2B0B45-2561-4BB8-B739-A20F53D02A8B}" srcOrd="0" destOrd="0" presId="urn:microsoft.com/office/officeart/2005/8/layout/venn1"/>
    <dgm:cxn modelId="{105A4FDF-61FD-407E-895D-9107896B350A}" type="presOf" srcId="{AD4C3581-86D4-4DA1-A2F1-93C75D66FF9D}" destId="{5B34A5B7-5B05-4216-92C5-B14A904CEFE7}" srcOrd="0" destOrd="0" presId="urn:microsoft.com/office/officeart/2005/8/layout/venn1"/>
    <dgm:cxn modelId="{9E8C5DF1-E943-4D37-B54D-7B79981899E4}" srcId="{C1BB1D32-4F60-4842-A42A-A704DDC9E53F}" destId="{5FC3E6B8-DAF0-43C0-B2C9-95B68D4874BE}" srcOrd="3" destOrd="0" parTransId="{6F660084-705E-4CF6-9206-B5A4BA51B1FA}" sibTransId="{B5FCBA78-5806-44BC-B0BF-A75C1A6EB7AF}"/>
    <dgm:cxn modelId="{3ADB8C6D-8562-4C8B-B009-96C0B1502B1B}" type="presParOf" srcId="{736D821B-8D5A-4292-8B26-28D180180F1D}" destId="{82EAB224-1BEB-4097-B4CB-801E991E078C}" srcOrd="0" destOrd="0" presId="urn:microsoft.com/office/officeart/2005/8/layout/venn1"/>
    <dgm:cxn modelId="{9CE91D9D-C420-4FF6-B6AD-83DCFC57E3BF}" type="presParOf" srcId="{736D821B-8D5A-4292-8B26-28D180180F1D}" destId="{5B34A5B7-5B05-4216-92C5-B14A904CEFE7}" srcOrd="1" destOrd="0" presId="urn:microsoft.com/office/officeart/2005/8/layout/venn1"/>
    <dgm:cxn modelId="{45CEE616-E2A2-4381-B879-DE2B59E29B52}" type="presParOf" srcId="{736D821B-8D5A-4292-8B26-28D180180F1D}" destId="{5D96630E-C987-4D7C-BD4E-D45E805F054A}" srcOrd="2" destOrd="0" presId="urn:microsoft.com/office/officeart/2005/8/layout/venn1"/>
    <dgm:cxn modelId="{7AD4ABB1-653A-4B5D-9400-C372D2E93A72}" type="presParOf" srcId="{736D821B-8D5A-4292-8B26-28D180180F1D}" destId="{608BB693-937E-4B85-92DB-CE1A520CB46F}" srcOrd="3" destOrd="0" presId="urn:microsoft.com/office/officeart/2005/8/layout/venn1"/>
    <dgm:cxn modelId="{54D01D29-92F2-407C-A67B-3CFBE3FE502D}" type="presParOf" srcId="{736D821B-8D5A-4292-8B26-28D180180F1D}" destId="{1933850A-8932-4EC2-AC45-9DBCA13DB7C8}" srcOrd="4" destOrd="0" presId="urn:microsoft.com/office/officeart/2005/8/layout/venn1"/>
    <dgm:cxn modelId="{F613691B-232C-48FB-865B-140310658110}" type="presParOf" srcId="{736D821B-8D5A-4292-8B26-28D180180F1D}" destId="{1D2B0B45-2561-4BB8-B739-A20F53D02A8B}" srcOrd="5" destOrd="0" presId="urn:microsoft.com/office/officeart/2005/8/layout/venn1"/>
    <dgm:cxn modelId="{DE38C58A-BB51-47F6-B33D-78B234087EF9}" type="presParOf" srcId="{736D821B-8D5A-4292-8B26-28D180180F1D}" destId="{4811DB5B-02E9-4C31-B0E5-0D7BAEF015DE}" srcOrd="6" destOrd="0" presId="urn:microsoft.com/office/officeart/2005/8/layout/venn1"/>
    <dgm:cxn modelId="{438F7847-A5FD-45EA-AFD4-2A04A6D58D80}" type="presParOf" srcId="{736D821B-8D5A-4292-8B26-28D180180F1D}" destId="{EE344190-3191-4C31-BDF7-733E6F21A474}" srcOrd="7" destOrd="0" presId="urn:microsoft.com/office/officeart/2005/8/layout/venn1"/>
    <dgm:cxn modelId="{24A5F7CE-EE4C-473A-BBCE-1B0D8051731A}" type="presParOf" srcId="{736D821B-8D5A-4292-8B26-28D180180F1D}" destId="{B60D96F7-7341-4FA5-8220-D08677666AEB}" srcOrd="8" destOrd="0" presId="urn:microsoft.com/office/officeart/2005/8/layout/venn1"/>
    <dgm:cxn modelId="{41588E18-D8BB-4D96-B703-8AFF91152795}" type="presParOf" srcId="{736D821B-8D5A-4292-8B26-28D180180F1D}" destId="{F447193A-9032-400C-88B9-832D1B017455}" srcOrd="9" destOrd="0" presId="urn:microsoft.com/office/officeart/2005/8/layout/venn1"/>
    <dgm:cxn modelId="{60CAA19B-4E8E-43D4-86E5-29E406A48BBA}" type="presParOf" srcId="{736D821B-8D5A-4292-8B26-28D180180F1D}" destId="{219D802C-DBA6-46AE-B374-F549725D4EEC}" srcOrd="10" destOrd="0" presId="urn:microsoft.com/office/officeart/2005/8/layout/venn1"/>
    <dgm:cxn modelId="{0E587BD8-7AD1-4214-A442-EFA7C1CEBBBF}" type="presParOf" srcId="{736D821B-8D5A-4292-8B26-28D180180F1D}" destId="{15872586-4078-47C0-9E89-9D68F892D64C}" srcOrd="11" destOrd="0" presId="urn:microsoft.com/office/officeart/2005/8/layout/venn1"/>
    <dgm:cxn modelId="{0B48EE23-61D6-41A7-B7DA-99ACD336E6EC}" type="presParOf" srcId="{736D821B-8D5A-4292-8B26-28D180180F1D}" destId="{1A8E9525-8F90-4266-B814-8D9A670E2075}" srcOrd="12" destOrd="0" presId="urn:microsoft.com/office/officeart/2005/8/layout/venn1"/>
    <dgm:cxn modelId="{5E80FD0C-C27A-4CF6-A719-9E68D79CCC0C}" type="presParOf" srcId="{736D821B-8D5A-4292-8B26-28D180180F1D}" destId="{553B102B-767C-425B-A2EA-F6BA89A891A9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38634-4D14-4CC5-80AE-AE946DE7D5CA}">
      <dsp:nvSpPr>
        <dsp:cNvPr id="0" name=""/>
        <dsp:cNvSpPr/>
      </dsp:nvSpPr>
      <dsp:spPr>
        <a:xfrm>
          <a:off x="0" y="153534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</a:t>
          </a:r>
          <a:endParaRPr lang="en-PK" sz="3300" kern="1200" dirty="0"/>
        </a:p>
      </dsp:txBody>
      <dsp:txXfrm>
        <a:off x="37696" y="191230"/>
        <a:ext cx="10440208" cy="696808"/>
      </dsp:txXfrm>
    </dsp:sp>
    <dsp:sp modelId="{F3180B18-70A8-46B0-A3E8-58E6A7161307}">
      <dsp:nvSpPr>
        <dsp:cNvPr id="0" name=""/>
        <dsp:cNvSpPr/>
      </dsp:nvSpPr>
      <dsp:spPr>
        <a:xfrm>
          <a:off x="0" y="925735"/>
          <a:ext cx="105156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kern="1200" dirty="0"/>
            <a:t>Automatically detect and analyze water bodies in satellite images.</a:t>
          </a:r>
          <a:endParaRPr lang="en-PK" sz="2600" kern="1200" dirty="0"/>
        </a:p>
      </dsp:txBody>
      <dsp:txXfrm>
        <a:off x="0" y="925735"/>
        <a:ext cx="10515600" cy="546480"/>
      </dsp:txXfrm>
    </dsp:sp>
    <dsp:sp modelId="{05E8FC83-885E-4C1D-9760-617931936AC1}">
      <dsp:nvSpPr>
        <dsp:cNvPr id="0" name=""/>
        <dsp:cNvSpPr/>
      </dsp:nvSpPr>
      <dsp:spPr>
        <a:xfrm>
          <a:off x="0" y="1472215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Relevance</a:t>
          </a:r>
          <a:endParaRPr lang="en-PK" sz="3300" kern="1200" dirty="0"/>
        </a:p>
      </dsp:txBody>
      <dsp:txXfrm>
        <a:off x="37696" y="1509911"/>
        <a:ext cx="10440208" cy="696808"/>
      </dsp:txXfrm>
    </dsp:sp>
    <dsp:sp modelId="{55B430AA-BB60-408B-A11C-8AFC48EDBA10}">
      <dsp:nvSpPr>
        <dsp:cNvPr id="0" name=""/>
        <dsp:cNvSpPr/>
      </dsp:nvSpPr>
      <dsp:spPr>
        <a:xfrm>
          <a:off x="0" y="2244415"/>
          <a:ext cx="10515600" cy="785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just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2600" kern="1200" dirty="0"/>
            <a:t>Useful for environmental monitoring, flood mapping, and urban planning.</a:t>
          </a:r>
          <a:endParaRPr lang="en-PK" sz="2600" kern="1200" dirty="0"/>
        </a:p>
      </dsp:txBody>
      <dsp:txXfrm>
        <a:off x="0" y="2244415"/>
        <a:ext cx="10515600" cy="785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739AD-F93B-4F25-A998-C3677EEDA977}">
      <dsp:nvSpPr>
        <dsp:cNvPr id="0" name=""/>
        <dsp:cNvSpPr/>
      </dsp:nvSpPr>
      <dsp:spPr>
        <a:xfrm>
          <a:off x="1967000" y="2342175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75AB77B-35E5-4CF4-B8A6-E49AA60BE9DA}">
      <dsp:nvSpPr>
        <dsp:cNvPr id="0" name=""/>
        <dsp:cNvSpPr/>
      </dsp:nvSpPr>
      <dsp:spPr>
        <a:xfrm>
          <a:off x="1811710" y="1414869"/>
          <a:ext cx="1552894" cy="8459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HSV Colour Space Conversion</a:t>
          </a:r>
          <a:endParaRPr lang="en-PK" sz="1700" kern="1200"/>
        </a:p>
      </dsp:txBody>
      <dsp:txXfrm>
        <a:off x="1811710" y="1414869"/>
        <a:ext cx="1552894" cy="845934"/>
      </dsp:txXfrm>
    </dsp:sp>
    <dsp:sp modelId="{5C2D95B7-78EC-405C-9102-3ADFAAF9FDD4}">
      <dsp:nvSpPr>
        <dsp:cNvPr id="0" name=""/>
        <dsp:cNvSpPr/>
      </dsp:nvSpPr>
      <dsp:spPr>
        <a:xfrm>
          <a:off x="2370235" y="2575008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B2164AE-1A11-4AB7-B10F-9DB6B9E2FC50}">
      <dsp:nvSpPr>
        <dsp:cNvPr id="0" name=""/>
        <dsp:cNvSpPr/>
      </dsp:nvSpPr>
      <dsp:spPr>
        <a:xfrm>
          <a:off x="3704689" y="2220521"/>
          <a:ext cx="1471626" cy="926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Colour-based Segmentation (Blue Detection)</a:t>
          </a:r>
          <a:endParaRPr lang="en-PK" sz="1700" kern="1200"/>
        </a:p>
      </dsp:txBody>
      <dsp:txXfrm>
        <a:off x="3704689" y="2220521"/>
        <a:ext cx="1471626" cy="926500"/>
      </dsp:txXfrm>
    </dsp:sp>
    <dsp:sp modelId="{8D65D56C-4E42-4D82-861D-94A319C1D9CF}">
      <dsp:nvSpPr>
        <dsp:cNvPr id="0" name=""/>
        <dsp:cNvSpPr/>
      </dsp:nvSpPr>
      <dsp:spPr>
        <a:xfrm>
          <a:off x="2370235" y="3040675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CFC599-EABD-4DDA-93FD-D419631BD99B}">
      <dsp:nvSpPr>
        <dsp:cNvPr id="0" name=""/>
        <dsp:cNvSpPr/>
      </dsp:nvSpPr>
      <dsp:spPr>
        <a:xfrm>
          <a:off x="3704689" y="3602215"/>
          <a:ext cx="1471626" cy="103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Binary Masking &amp; Thresholding</a:t>
          </a:r>
          <a:endParaRPr lang="en-PK" sz="1700" kern="1200"/>
        </a:p>
      </dsp:txBody>
      <dsp:txXfrm>
        <a:off x="3704689" y="3602215"/>
        <a:ext cx="1471626" cy="1035263"/>
      </dsp:txXfrm>
    </dsp:sp>
    <dsp:sp modelId="{BF81B0D1-431F-4E49-AD03-EE8F755EEF41}">
      <dsp:nvSpPr>
        <dsp:cNvPr id="0" name=""/>
        <dsp:cNvSpPr/>
      </dsp:nvSpPr>
      <dsp:spPr>
        <a:xfrm>
          <a:off x="1967000" y="3273911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E244577-D5AD-4359-8B6E-8C8BBE9A727E}">
      <dsp:nvSpPr>
        <dsp:cNvPr id="0" name=""/>
        <dsp:cNvSpPr/>
      </dsp:nvSpPr>
      <dsp:spPr>
        <a:xfrm>
          <a:off x="1811710" y="4597195"/>
          <a:ext cx="1552894" cy="84593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Contour Detection</a:t>
          </a:r>
          <a:endParaRPr lang="en-PK" sz="1700" kern="1200"/>
        </a:p>
      </dsp:txBody>
      <dsp:txXfrm>
        <a:off x="1811710" y="4597195"/>
        <a:ext cx="1552894" cy="845934"/>
      </dsp:txXfrm>
    </dsp:sp>
    <dsp:sp modelId="{C753DA12-4B1F-4A9C-B800-184150504963}">
      <dsp:nvSpPr>
        <dsp:cNvPr id="0" name=""/>
        <dsp:cNvSpPr/>
      </dsp:nvSpPr>
      <dsp:spPr>
        <a:xfrm>
          <a:off x="1563765" y="3040675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43CADE3-C950-4641-862E-82A910304ABC}">
      <dsp:nvSpPr>
        <dsp:cNvPr id="0" name=""/>
        <dsp:cNvSpPr/>
      </dsp:nvSpPr>
      <dsp:spPr>
        <a:xfrm>
          <a:off x="0" y="3602215"/>
          <a:ext cx="1471626" cy="103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Histogram Analysis</a:t>
          </a:r>
          <a:endParaRPr lang="en-PK" sz="1700" kern="1200"/>
        </a:p>
      </dsp:txBody>
      <dsp:txXfrm>
        <a:off x="0" y="3602215"/>
        <a:ext cx="1471626" cy="1035263"/>
      </dsp:txXfrm>
    </dsp:sp>
    <dsp:sp modelId="{D8A71546-01B2-4441-9ED3-19CD0CE72927}">
      <dsp:nvSpPr>
        <dsp:cNvPr id="0" name=""/>
        <dsp:cNvSpPr/>
      </dsp:nvSpPr>
      <dsp:spPr>
        <a:xfrm>
          <a:off x="1563765" y="2575008"/>
          <a:ext cx="1242315" cy="124231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8FF549-38D8-4493-8206-67F33DBDA381}">
      <dsp:nvSpPr>
        <dsp:cNvPr id="0" name=""/>
        <dsp:cNvSpPr/>
      </dsp:nvSpPr>
      <dsp:spPr>
        <a:xfrm>
          <a:off x="0" y="2220521"/>
          <a:ext cx="1471626" cy="10352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Edge Detection</a:t>
          </a:r>
          <a:endParaRPr lang="en-PK" sz="1700" kern="1200"/>
        </a:p>
      </dsp:txBody>
      <dsp:txXfrm>
        <a:off x="0" y="2220521"/>
        <a:ext cx="1471626" cy="1035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2B297-D6F8-42E8-B5B0-163231A38269}">
      <dsp:nvSpPr>
        <dsp:cNvPr id="0" name=""/>
        <dsp:cNvSpPr/>
      </dsp:nvSpPr>
      <dsp:spPr>
        <a:xfrm>
          <a:off x="7945404" y="2263005"/>
          <a:ext cx="1464654" cy="1464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2C031-FEFC-420F-964F-08454FEDCC78}">
      <dsp:nvSpPr>
        <dsp:cNvPr id="0" name=""/>
        <dsp:cNvSpPr/>
      </dsp:nvSpPr>
      <dsp:spPr>
        <a:xfrm>
          <a:off x="7994722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Compute Area</a:t>
          </a:r>
          <a:endParaRPr lang="en-PK" sz="1800" kern="1200" dirty="0"/>
        </a:p>
      </dsp:txBody>
      <dsp:txXfrm>
        <a:off x="8190133" y="2507110"/>
        <a:ext cx="976126" cy="976165"/>
      </dsp:txXfrm>
    </dsp:sp>
    <dsp:sp modelId="{239E988E-B00D-4715-BDCE-9F694AFA35EB}">
      <dsp:nvSpPr>
        <dsp:cNvPr id="0" name=""/>
        <dsp:cNvSpPr/>
      </dsp:nvSpPr>
      <dsp:spPr>
        <a:xfrm rot="2700000">
          <a:off x="6432465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7F9C2-7977-4B52-8030-AB933D3FBBE9}">
      <dsp:nvSpPr>
        <dsp:cNvPr id="0" name=""/>
        <dsp:cNvSpPr/>
      </dsp:nvSpPr>
      <dsp:spPr>
        <a:xfrm>
          <a:off x="6481680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Display Filtered Image</a:t>
          </a:r>
          <a:endParaRPr lang="en-PK" sz="1800" kern="1200" dirty="0"/>
        </a:p>
      </dsp:txBody>
      <dsp:txXfrm>
        <a:off x="6677091" y="2507110"/>
        <a:ext cx="976126" cy="976165"/>
      </dsp:txXfrm>
    </dsp:sp>
    <dsp:sp modelId="{C0981EA7-126D-4AA6-B831-A41277AA9126}">
      <dsp:nvSpPr>
        <dsp:cNvPr id="0" name=""/>
        <dsp:cNvSpPr/>
      </dsp:nvSpPr>
      <dsp:spPr>
        <a:xfrm rot="2700000">
          <a:off x="4919423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7275A-3F40-4AB8-834D-F33C67D434BC}">
      <dsp:nvSpPr>
        <dsp:cNvPr id="0" name=""/>
        <dsp:cNvSpPr/>
      </dsp:nvSpPr>
      <dsp:spPr>
        <a:xfrm>
          <a:off x="4968638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Detect Contours</a:t>
          </a:r>
          <a:endParaRPr lang="en-PK" sz="1800" kern="1200" dirty="0"/>
        </a:p>
      </dsp:txBody>
      <dsp:txXfrm>
        <a:off x="5164049" y="2507110"/>
        <a:ext cx="976126" cy="976165"/>
      </dsp:txXfrm>
    </dsp:sp>
    <dsp:sp modelId="{7ACBD3F2-04CC-47FB-AA2C-602D3EE3A5F0}">
      <dsp:nvSpPr>
        <dsp:cNvPr id="0" name=""/>
        <dsp:cNvSpPr/>
      </dsp:nvSpPr>
      <dsp:spPr>
        <a:xfrm rot="2700000">
          <a:off x="3406381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A3426-8781-4C67-BDC0-4F033DD25226}">
      <dsp:nvSpPr>
        <dsp:cNvPr id="0" name=""/>
        <dsp:cNvSpPr/>
      </dsp:nvSpPr>
      <dsp:spPr>
        <a:xfrm>
          <a:off x="3455596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Apply Blue Mask</a:t>
          </a:r>
          <a:endParaRPr lang="en-PK" sz="1800" kern="1200" dirty="0"/>
        </a:p>
      </dsp:txBody>
      <dsp:txXfrm>
        <a:off x="3650077" y="2507110"/>
        <a:ext cx="976126" cy="976165"/>
      </dsp:txXfrm>
    </dsp:sp>
    <dsp:sp modelId="{8740D4B1-BA75-4710-80F5-B04724BC10F0}">
      <dsp:nvSpPr>
        <dsp:cNvPr id="0" name=""/>
        <dsp:cNvSpPr/>
      </dsp:nvSpPr>
      <dsp:spPr>
        <a:xfrm rot="2700000">
          <a:off x="1893339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BE484-EE8F-4AA7-A204-68A375DF8E90}">
      <dsp:nvSpPr>
        <dsp:cNvPr id="0" name=""/>
        <dsp:cNvSpPr/>
      </dsp:nvSpPr>
      <dsp:spPr>
        <a:xfrm>
          <a:off x="1942554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to HSV</a:t>
          </a:r>
          <a:endParaRPr lang="en-PK" sz="1800" kern="1200" dirty="0"/>
        </a:p>
      </dsp:txBody>
      <dsp:txXfrm>
        <a:off x="2137035" y="2507110"/>
        <a:ext cx="976126" cy="976165"/>
      </dsp:txXfrm>
    </dsp:sp>
    <dsp:sp modelId="{DC97165B-F8FE-49BE-8AAB-318E19E516FE}">
      <dsp:nvSpPr>
        <dsp:cNvPr id="0" name=""/>
        <dsp:cNvSpPr/>
      </dsp:nvSpPr>
      <dsp:spPr>
        <a:xfrm rot="2700000">
          <a:off x="380297" y="2262840"/>
          <a:ext cx="1464448" cy="1464448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7DAE8-5581-4052-AB98-95A54D28945E}">
      <dsp:nvSpPr>
        <dsp:cNvPr id="0" name=""/>
        <dsp:cNvSpPr/>
      </dsp:nvSpPr>
      <dsp:spPr>
        <a:xfrm>
          <a:off x="428581" y="2311826"/>
          <a:ext cx="1366948" cy="13667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 Satellite Image</a:t>
          </a:r>
          <a:endParaRPr lang="en-PK" sz="1800" kern="1200" dirty="0"/>
        </a:p>
      </dsp:txBody>
      <dsp:txXfrm>
        <a:off x="623993" y="2507110"/>
        <a:ext cx="976126" cy="9761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58FEB-5A39-4BA2-942A-986688F480F9}">
      <dsp:nvSpPr>
        <dsp:cNvPr id="0" name=""/>
        <dsp:cNvSpPr/>
      </dsp:nvSpPr>
      <dsp:spPr>
        <a:xfrm>
          <a:off x="4687811" y="2489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Python</a:t>
          </a:r>
          <a:endParaRPr lang="en-PK" sz="2000" kern="1200" dirty="0"/>
        </a:p>
      </dsp:txBody>
      <dsp:txXfrm>
        <a:off x="4687811" y="2489"/>
        <a:ext cx="2246425" cy="1016022"/>
      </dsp:txXfrm>
    </dsp:sp>
    <dsp:sp modelId="{48C6EB99-1C7B-41C4-B45E-C37D9C80214F}">
      <dsp:nvSpPr>
        <dsp:cNvPr id="0" name=""/>
        <dsp:cNvSpPr/>
      </dsp:nvSpPr>
      <dsp:spPr>
        <a:xfrm>
          <a:off x="3581362" y="2489"/>
          <a:ext cx="1005862" cy="1016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2278A-DD4B-4F90-AD08-2B2E1701A059}">
      <dsp:nvSpPr>
        <dsp:cNvPr id="0" name=""/>
        <dsp:cNvSpPr/>
      </dsp:nvSpPr>
      <dsp:spPr>
        <a:xfrm>
          <a:off x="3581362" y="1186155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OpenCV, NumPy, Matplotlib, </a:t>
          </a:r>
          <a:r>
            <a:rPr lang="en-US" sz="2000" kern="1200" dirty="0" err="1"/>
            <a:t>Tkinter</a:t>
          </a:r>
          <a:endParaRPr lang="en-PK" sz="2000" kern="1200" dirty="0"/>
        </a:p>
      </dsp:txBody>
      <dsp:txXfrm>
        <a:off x="3581362" y="1186155"/>
        <a:ext cx="2246425" cy="1016022"/>
      </dsp:txXfrm>
    </dsp:sp>
    <dsp:sp modelId="{BE768A0E-748E-4912-9908-4208943A1D2A}">
      <dsp:nvSpPr>
        <dsp:cNvPr id="0" name=""/>
        <dsp:cNvSpPr/>
      </dsp:nvSpPr>
      <dsp:spPr>
        <a:xfrm>
          <a:off x="5928374" y="1186155"/>
          <a:ext cx="1005862" cy="1016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C6CB-40FC-4326-9ABE-5A822A1783C7}">
      <dsp:nvSpPr>
        <dsp:cNvPr id="0" name=""/>
        <dsp:cNvSpPr/>
      </dsp:nvSpPr>
      <dsp:spPr>
        <a:xfrm>
          <a:off x="4687811" y="2369821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Web Application with </a:t>
          </a:r>
          <a:r>
            <a:rPr lang="en-US" sz="2000" kern="1200" dirty="0" err="1"/>
            <a:t>ReactJs</a:t>
          </a:r>
          <a:endParaRPr lang="en-PK" sz="2000" kern="1200" dirty="0"/>
        </a:p>
      </dsp:txBody>
      <dsp:txXfrm>
        <a:off x="4687811" y="2369821"/>
        <a:ext cx="2246425" cy="1016022"/>
      </dsp:txXfrm>
    </dsp:sp>
    <dsp:sp modelId="{848F4AF4-D43B-49CA-BD5D-9AC345BCFA76}">
      <dsp:nvSpPr>
        <dsp:cNvPr id="0" name=""/>
        <dsp:cNvSpPr/>
      </dsp:nvSpPr>
      <dsp:spPr>
        <a:xfrm>
          <a:off x="3581362" y="2369821"/>
          <a:ext cx="1005862" cy="10160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D8AE5-16C3-419B-A654-040C3D9778D0}">
      <dsp:nvSpPr>
        <dsp:cNvPr id="0" name=""/>
        <dsp:cNvSpPr/>
      </dsp:nvSpPr>
      <dsp:spPr>
        <a:xfrm>
          <a:off x="3581362" y="3553488"/>
          <a:ext cx="2246425" cy="101602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Satellite or remote-sensed imagery</a:t>
          </a:r>
          <a:endParaRPr lang="en-PK" sz="2000" kern="1200" dirty="0"/>
        </a:p>
      </dsp:txBody>
      <dsp:txXfrm>
        <a:off x="3581362" y="3553488"/>
        <a:ext cx="2246425" cy="1016022"/>
      </dsp:txXfrm>
    </dsp:sp>
    <dsp:sp modelId="{19C84D10-C8AA-42D4-9173-E345011D0A3B}">
      <dsp:nvSpPr>
        <dsp:cNvPr id="0" name=""/>
        <dsp:cNvSpPr/>
      </dsp:nvSpPr>
      <dsp:spPr>
        <a:xfrm>
          <a:off x="5928374" y="3553488"/>
          <a:ext cx="1005862" cy="10160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" r="-1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AB224-1BEB-4097-B4CB-801E991E078C}">
      <dsp:nvSpPr>
        <dsp:cNvPr id="0" name=""/>
        <dsp:cNvSpPr/>
      </dsp:nvSpPr>
      <dsp:spPr>
        <a:xfrm>
          <a:off x="2000377" y="1284631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34A5B7-5B05-4216-92C5-B14A904CEFE7}">
      <dsp:nvSpPr>
        <dsp:cNvPr id="0" name=""/>
        <dsp:cNvSpPr/>
      </dsp:nvSpPr>
      <dsp:spPr>
        <a:xfrm>
          <a:off x="1908254" y="298426"/>
          <a:ext cx="1447641" cy="77470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Save Filtered Image</a:t>
          </a:r>
          <a:endParaRPr lang="en-PK" sz="1900" kern="1200"/>
        </a:p>
      </dsp:txBody>
      <dsp:txXfrm>
        <a:off x="1908254" y="298426"/>
        <a:ext cx="1447641" cy="774709"/>
      </dsp:txXfrm>
    </dsp:sp>
    <dsp:sp modelId="{5D96630E-C987-4D7C-BD4E-D45E805F054A}">
      <dsp:nvSpPr>
        <dsp:cNvPr id="0" name=""/>
        <dsp:cNvSpPr/>
      </dsp:nvSpPr>
      <dsp:spPr>
        <a:xfrm>
          <a:off x="2370973" y="1462814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8BB693-937E-4B85-92DB-CE1A520CB46F}">
      <dsp:nvSpPr>
        <dsp:cNvPr id="0" name=""/>
        <dsp:cNvSpPr/>
      </dsp:nvSpPr>
      <dsp:spPr>
        <a:xfrm>
          <a:off x="3790188" y="1034400"/>
          <a:ext cx="1368679" cy="852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Zoom &amp; Pan</a:t>
          </a:r>
          <a:endParaRPr lang="en-PK" sz="1900" kern="1200"/>
        </a:p>
      </dsp:txBody>
      <dsp:txXfrm>
        <a:off x="3790188" y="1034400"/>
        <a:ext cx="1368679" cy="852180"/>
      </dsp:txXfrm>
    </dsp:sp>
    <dsp:sp modelId="{1933850A-8932-4EC2-AC45-9DBCA13DB7C8}">
      <dsp:nvSpPr>
        <dsp:cNvPr id="0" name=""/>
        <dsp:cNvSpPr/>
      </dsp:nvSpPr>
      <dsp:spPr>
        <a:xfrm>
          <a:off x="2462042" y="1863726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D2B0B45-2561-4BB8-B739-A20F53D02A8B}">
      <dsp:nvSpPr>
        <dsp:cNvPr id="0" name=""/>
        <dsp:cNvSpPr/>
      </dsp:nvSpPr>
      <dsp:spPr>
        <a:xfrm>
          <a:off x="3921791" y="2118993"/>
          <a:ext cx="1342358" cy="9102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Dynamic Blue Range Tuning</a:t>
          </a:r>
          <a:endParaRPr lang="en-PK" sz="1900" kern="1200"/>
        </a:p>
      </dsp:txBody>
      <dsp:txXfrm>
        <a:off x="3921791" y="2118993"/>
        <a:ext cx="1342358" cy="910283"/>
      </dsp:txXfrm>
    </dsp:sp>
    <dsp:sp modelId="{4811DB5B-02E9-4C31-B0E5-0D7BAEF015DE}">
      <dsp:nvSpPr>
        <dsp:cNvPr id="0" name=""/>
        <dsp:cNvSpPr/>
      </dsp:nvSpPr>
      <dsp:spPr>
        <a:xfrm>
          <a:off x="2205678" y="2185231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E344190-3191-4C31-BDF7-733E6F21A474}">
      <dsp:nvSpPr>
        <dsp:cNvPr id="0" name=""/>
        <dsp:cNvSpPr/>
      </dsp:nvSpPr>
      <dsp:spPr>
        <a:xfrm>
          <a:off x="3342735" y="3339160"/>
          <a:ext cx="1447641" cy="832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Contour Highlighting</a:t>
          </a:r>
          <a:endParaRPr lang="en-PK" sz="1900" kern="1200"/>
        </a:p>
      </dsp:txBody>
      <dsp:txXfrm>
        <a:off x="3342735" y="3339160"/>
        <a:ext cx="1447641" cy="832812"/>
      </dsp:txXfrm>
    </dsp:sp>
    <dsp:sp modelId="{B60D96F7-7341-4FA5-8220-D08677666AEB}">
      <dsp:nvSpPr>
        <dsp:cNvPr id="0" name=""/>
        <dsp:cNvSpPr/>
      </dsp:nvSpPr>
      <dsp:spPr>
        <a:xfrm>
          <a:off x="1795075" y="2185231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447193A-9032-400C-88B9-832D1B017455}">
      <dsp:nvSpPr>
        <dsp:cNvPr id="0" name=""/>
        <dsp:cNvSpPr/>
      </dsp:nvSpPr>
      <dsp:spPr>
        <a:xfrm>
          <a:off x="473773" y="3339160"/>
          <a:ext cx="1447641" cy="8328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Colour Channel Histograms</a:t>
          </a:r>
          <a:endParaRPr lang="en-PK" sz="1900" kern="1200"/>
        </a:p>
      </dsp:txBody>
      <dsp:txXfrm>
        <a:off x="473773" y="3339160"/>
        <a:ext cx="1447641" cy="832812"/>
      </dsp:txXfrm>
    </dsp:sp>
    <dsp:sp modelId="{219D802C-DBA6-46AE-B374-F549725D4EEC}">
      <dsp:nvSpPr>
        <dsp:cNvPr id="0" name=""/>
        <dsp:cNvSpPr/>
      </dsp:nvSpPr>
      <dsp:spPr>
        <a:xfrm>
          <a:off x="1538711" y="1863726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5872586-4078-47C0-9E89-9D68F892D64C}">
      <dsp:nvSpPr>
        <dsp:cNvPr id="0" name=""/>
        <dsp:cNvSpPr/>
      </dsp:nvSpPr>
      <dsp:spPr>
        <a:xfrm>
          <a:off x="0" y="2118993"/>
          <a:ext cx="1342358" cy="91028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Edge Detection View</a:t>
          </a:r>
          <a:endParaRPr lang="en-PK" sz="1900" kern="1200"/>
        </a:p>
      </dsp:txBody>
      <dsp:txXfrm>
        <a:off x="0" y="2118993"/>
        <a:ext cx="1342358" cy="910283"/>
      </dsp:txXfrm>
    </dsp:sp>
    <dsp:sp modelId="{1A8E9525-8F90-4266-B814-8D9A670E2075}">
      <dsp:nvSpPr>
        <dsp:cNvPr id="0" name=""/>
        <dsp:cNvSpPr/>
      </dsp:nvSpPr>
      <dsp:spPr>
        <a:xfrm>
          <a:off x="1629780" y="1462814"/>
          <a:ext cx="1263396" cy="12635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53B102B-767C-425B-A2EA-F6BA89A891A9}">
      <dsp:nvSpPr>
        <dsp:cNvPr id="0" name=""/>
        <dsp:cNvSpPr/>
      </dsp:nvSpPr>
      <dsp:spPr>
        <a:xfrm>
          <a:off x="105283" y="1034400"/>
          <a:ext cx="1368679" cy="8521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0" i="0" kern="1200" baseline="0"/>
            <a:t>Pixel Count Summary Table</a:t>
          </a:r>
          <a:endParaRPr lang="en-PK" sz="1900" kern="1200"/>
        </a:p>
      </dsp:txBody>
      <dsp:txXfrm>
        <a:off x="105283" y="1034400"/>
        <a:ext cx="1368679" cy="852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6B296-D8BC-40CB-88B8-7C7B9967ED97}" type="datetimeFigureOut">
              <a:rPr lang="en-PK" smtClean="0"/>
              <a:t>03/06/2025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2C756-2FF1-40EB-87A1-2247D6FE82C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01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6/3/2025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FD6E-D7BE-2E3B-7855-3015F1002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r>
              <a:rPr lang="en-US" spc="-300" dirty="0"/>
              <a:t>Water Body Detection and Mapping</a:t>
            </a:r>
            <a:endParaRPr lang="en-PK" spc="-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CA902-1E91-AFF2-F9A3-15543E203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8836" y="4322474"/>
            <a:ext cx="5874328" cy="424732"/>
          </a:xfrm>
        </p:spPr>
        <p:txBody>
          <a:bodyPr wrap="square">
            <a:spAutoFit/>
          </a:bodyPr>
          <a:lstStyle/>
          <a:p>
            <a:r>
              <a:rPr lang="en-US" dirty="0"/>
              <a:t>Digital Image Processing</a:t>
            </a:r>
            <a:endParaRPr lang="en-PK" spc="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44C8-00F9-939E-CBCC-F83B78AB30A2}"/>
              </a:ext>
            </a:extLst>
          </p:cNvPr>
          <p:cNvSpPr txBox="1"/>
          <p:nvPr/>
        </p:nvSpPr>
        <p:spPr>
          <a:xfrm>
            <a:off x="3158836" y="4747206"/>
            <a:ext cx="5874328" cy="2616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pc="2000" dirty="0">
                <a:solidFill>
                  <a:sysClr val="windowText" lastClr="000000"/>
                </a:solidFill>
              </a:rPr>
              <a:t>SEMESTER PROJEC</a:t>
            </a:r>
            <a:r>
              <a:rPr lang="en-US" sz="1100" spc="300" dirty="0">
                <a:solidFill>
                  <a:sysClr val="windowText" lastClr="000000"/>
                </a:solidFill>
              </a:rPr>
              <a:t>T</a:t>
            </a:r>
            <a:endParaRPr lang="en-PK" sz="1100" spc="3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BA4E6-2FFF-C964-D3E5-6D7D627881EF}"/>
              </a:ext>
            </a:extLst>
          </p:cNvPr>
          <p:cNvSpPr txBox="1"/>
          <p:nvPr/>
        </p:nvSpPr>
        <p:spPr>
          <a:xfrm>
            <a:off x="674254" y="5735637"/>
            <a:ext cx="392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Submitted By:</a:t>
            </a:r>
          </a:p>
          <a:p>
            <a:r>
              <a:rPr lang="en-US" sz="1600" dirty="0"/>
              <a:t>Muhammad Aarish Mughal (223570)</a:t>
            </a:r>
          </a:p>
          <a:p>
            <a:r>
              <a:rPr lang="en-US" sz="1600" dirty="0"/>
              <a:t>Aymen Majid (223574)</a:t>
            </a:r>
            <a:endParaRPr lang="en-PK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381417-83ED-CAA5-58AD-6DAB2B75A6B0}"/>
              </a:ext>
            </a:extLst>
          </p:cNvPr>
          <p:cNvSpPr txBox="1"/>
          <p:nvPr/>
        </p:nvSpPr>
        <p:spPr>
          <a:xfrm>
            <a:off x="6096000" y="5735637"/>
            <a:ext cx="1654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Submitted To:</a:t>
            </a:r>
          </a:p>
          <a:p>
            <a:r>
              <a:rPr lang="en-US" sz="1600" dirty="0"/>
              <a:t>Ma’am Atika Ali.</a:t>
            </a:r>
            <a:endParaRPr lang="en-PK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66AA7-6E1A-98C1-747E-E70A6841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963" y="1122363"/>
            <a:ext cx="480291" cy="1311707"/>
          </a:xfrm>
        </p:spPr>
        <p:txBody>
          <a:bodyPr vert="vert270"/>
          <a:lstStyle/>
          <a:p>
            <a:fld id="{C5FF913D-270B-4091-A101-438B0B6B9409}" type="datetime2">
              <a:rPr lang="en-US" smtClean="0"/>
              <a:t>Tuesday, June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78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87D5-7809-FD1C-F44E-750189072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66320"/>
            <a:ext cx="10515600" cy="923330"/>
          </a:xfrm>
        </p:spPr>
        <p:txBody>
          <a:bodyPr>
            <a:sp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16739D-C234-3B8B-457F-29BBE6BED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66286"/>
              </p:ext>
            </p:extLst>
          </p:nvPr>
        </p:nvGraphicFramePr>
        <p:xfrm>
          <a:off x="831850" y="1745673"/>
          <a:ext cx="10515600" cy="3183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82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338634-4D14-4CC5-80AE-AE946DE7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5338634-4D14-4CC5-80AE-AE946DE7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5338634-4D14-4CC5-80AE-AE946DE7D5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180B18-70A8-46B0-A3E8-58E6A716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3180B18-70A8-46B0-A3E8-58E6A716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3180B18-70A8-46B0-A3E8-58E6A7161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E8FC83-885E-4C1D-9760-6179319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5E8FC83-885E-4C1D-9760-6179319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5E8FC83-885E-4C1D-9760-617931936A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B430AA-BB60-408B-A11C-8AFC48ED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55B430AA-BB60-408B-A11C-8AFC48ED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55B430AA-BB60-408B-A11C-8AFC48EDBA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FE214-EAE6-D33D-EA0A-CBEEBC12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FC8B-9B5E-F561-F8FE-F8C704C5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84" y="2551837"/>
            <a:ext cx="4416958" cy="1754326"/>
          </a:xfrm>
        </p:spPr>
        <p:txBody>
          <a:bodyPr wrap="square">
            <a:spAutoFit/>
          </a:bodyPr>
          <a:lstStyle/>
          <a:p>
            <a:r>
              <a:rPr lang="en-US" dirty="0"/>
              <a:t>CORE CONCEPTS</a:t>
            </a:r>
            <a:endParaRPr lang="en-PK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EBC3B12-EB0C-324D-F65E-2B0C8634A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639747"/>
              </p:ext>
            </p:extLst>
          </p:nvPr>
        </p:nvGraphicFramePr>
        <p:xfrm>
          <a:off x="6096000" y="0"/>
          <a:ext cx="517631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60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0F739AD-F93B-4F25-A998-C3677EEDA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30F739AD-F93B-4F25-A998-C3677EEDA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30F739AD-F93B-4F25-A998-C3677EEDA9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75AB77B-35E5-4CF4-B8A6-E49AA60B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A75AB77B-35E5-4CF4-B8A6-E49AA60B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A75AB77B-35E5-4CF4-B8A6-E49AA60BE9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C2D95B7-78EC-405C-9102-3ADFAAF9F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5C2D95B7-78EC-405C-9102-3ADFAAF9F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graphicEl>
                                              <a:dgm id="{5C2D95B7-78EC-405C-9102-3ADFAAF9FD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EB2164AE-1A11-4AB7-B10F-9DB6B9E2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EB2164AE-1A11-4AB7-B10F-9DB6B9E2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graphicEl>
                                              <a:dgm id="{EB2164AE-1A11-4AB7-B10F-9DB6B9E2FC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65D56C-4E42-4D82-861D-94A319C1D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graphicEl>
                                              <a:dgm id="{8D65D56C-4E42-4D82-861D-94A319C1D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graphicEl>
                                              <a:dgm id="{8D65D56C-4E42-4D82-861D-94A319C1D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33CFC599-EABD-4DDA-93FD-D419631B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graphicEl>
                                              <a:dgm id="{33CFC599-EABD-4DDA-93FD-D419631B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graphicEl>
                                              <a:dgm id="{33CFC599-EABD-4DDA-93FD-D419631BD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F81B0D1-431F-4E49-AD03-EE8F755EE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graphicEl>
                                              <a:dgm id="{BF81B0D1-431F-4E49-AD03-EE8F755EE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BF81B0D1-431F-4E49-AD03-EE8F755EEF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E244577-D5AD-4359-8B6E-8C8BBE9A7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>
                                            <p:graphicEl>
                                              <a:dgm id="{9E244577-D5AD-4359-8B6E-8C8BBE9A7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graphicEl>
                                              <a:dgm id="{9E244577-D5AD-4359-8B6E-8C8BBE9A7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753DA12-4B1F-4A9C-B800-184150504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graphicEl>
                                              <a:dgm id="{C753DA12-4B1F-4A9C-B800-184150504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graphicEl>
                                              <a:dgm id="{C753DA12-4B1F-4A9C-B800-184150504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43CADE3-C950-4641-862E-82A91030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>
                                            <p:graphicEl>
                                              <a:dgm id="{243CADE3-C950-4641-862E-82A91030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>
                                            <p:graphicEl>
                                              <a:dgm id="{243CADE3-C950-4641-862E-82A910304A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accel="20000" decel="8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8A71546-01B2-4441-9ED3-19CD0CE7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graphicEl>
                                              <a:dgm id="{D8A71546-01B2-4441-9ED3-19CD0CE7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graphicEl>
                                              <a:dgm id="{D8A71546-01B2-4441-9ED3-19CD0CE72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48FF549-38D8-4493-8206-67F33DBDA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graphicEl>
                                              <a:dgm id="{F48FF549-38D8-4493-8206-67F33DBDA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graphicEl>
                                              <a:dgm id="{F48FF549-38D8-4493-8206-67F33DBDA3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F16A-155A-83DC-8B89-7612DF46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757B-A95C-C17F-DD24-2ACDEA08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3550"/>
            <a:ext cx="1015663" cy="5124450"/>
          </a:xfrm>
        </p:spPr>
        <p:txBody>
          <a:bodyPr vert="vert270" wrap="square">
            <a:spAutoFit/>
          </a:bodyPr>
          <a:lstStyle/>
          <a:p>
            <a:r>
              <a:rPr lang="en-US" dirty="0"/>
              <a:t>WORKFLOW</a:t>
            </a:r>
            <a:endParaRPr lang="en-PK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24A05B-7AA7-F9C9-5351-EDE4CA1D4B40}"/>
              </a:ext>
            </a:extLst>
          </p:cNvPr>
          <p:cNvSpPr txBox="1">
            <a:spLocks/>
          </p:cNvSpPr>
          <p:nvPr/>
        </p:nvSpPr>
        <p:spPr>
          <a:xfrm>
            <a:off x="919684" y="1733550"/>
            <a:ext cx="7081939" cy="5124450"/>
          </a:xfrm>
          <a:prstGeom prst="rect">
            <a:avLst/>
          </a:prstGeom>
        </p:spPr>
        <p:txBody>
          <a:bodyPr vert="vert270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tx1">
                    <a:alpha val="5000"/>
                  </a:schemeClr>
                </a:solidFill>
              </a:rPr>
              <a:t>WORKFLOW</a:t>
            </a:r>
            <a:endParaRPr lang="en-PK" sz="166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8FC6F8-F214-1F54-4BEC-B0EF15D51EC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9683" y="-2956965"/>
            <a:ext cx="7081939" cy="4690515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tx1">
                    <a:alpha val="5000"/>
                  </a:schemeClr>
                </a:solidFill>
              </a:rPr>
              <a:t>WORKFLOW</a:t>
            </a:r>
            <a:endParaRPr lang="en-PK" sz="16600" dirty="0">
              <a:solidFill>
                <a:schemeClr val="tx1">
                  <a:alpha val="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F6D235-E5E0-7EA7-BA39-943FB13E4EFC}"/>
              </a:ext>
            </a:extLst>
          </p:cNvPr>
          <p:cNvSpPr txBox="1">
            <a:spLocks/>
          </p:cNvSpPr>
          <p:nvPr/>
        </p:nvSpPr>
        <p:spPr>
          <a:xfrm>
            <a:off x="8001622" y="0"/>
            <a:ext cx="4782848" cy="6858000"/>
          </a:xfrm>
          <a:prstGeom prst="rect">
            <a:avLst/>
          </a:prstGeom>
        </p:spPr>
        <p:txBody>
          <a:bodyPr vert="vert270" wrap="square" lIns="91440" tIns="45720" rIns="91440" bIns="4572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600" dirty="0">
                <a:solidFill>
                  <a:schemeClr val="tx1">
                    <a:alpha val="5000"/>
                  </a:schemeClr>
                </a:solidFill>
              </a:rPr>
              <a:t>WORKFLOW</a:t>
            </a:r>
            <a:endParaRPr lang="en-PK" sz="16600" dirty="0">
              <a:solidFill>
                <a:schemeClr val="tx1">
                  <a:alpha val="5000"/>
                </a:schemeClr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3C21BE-D327-017C-6D0B-102DF5056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29586"/>
              </p:ext>
            </p:extLst>
          </p:nvPr>
        </p:nvGraphicFramePr>
        <p:xfrm>
          <a:off x="1352550" y="433936"/>
          <a:ext cx="9486900" cy="599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744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C97165B-F8FE-49BE-8AAB-318E19E51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graphicEl>
                                              <a:dgm id="{DC97165B-F8FE-49BE-8AAB-318E19E51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D7DAE8-5581-4052-AB98-95A54D2894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1AD7DAE8-5581-4052-AB98-95A54D2894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740D4B1-BA75-4710-80F5-B04724BC10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graphicEl>
                                              <a:dgm id="{8740D4B1-BA75-4710-80F5-B04724BC10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8BBE484-EE8F-4AA7-A204-68A375DF8E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graphicEl>
                                              <a:dgm id="{88BBE484-EE8F-4AA7-A204-68A375DF8E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ACBD3F2-04CC-47FB-AA2C-602D3EE3A5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7ACBD3F2-04CC-47FB-AA2C-602D3EE3A5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6BA3426-8781-4C67-BDC0-4F033DD252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>
                                            <p:graphicEl>
                                              <a:dgm id="{A6BA3426-8781-4C67-BDC0-4F033DD252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981EA7-126D-4AA6-B831-A41277AA91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9">
                                            <p:graphicEl>
                                              <a:dgm id="{C0981EA7-126D-4AA6-B831-A41277AA91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E7275A-3F40-4AB8-834D-F33C67D43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7FE7275A-3F40-4AB8-834D-F33C67D434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39E988E-B00D-4715-BDCE-9F694AFA35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">
                                            <p:graphicEl>
                                              <a:dgm id="{239E988E-B00D-4715-BDCE-9F694AFA35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A27F9C2-7977-4B52-8030-AB933D3FBB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9">
                                            <p:graphicEl>
                                              <a:dgm id="{1A27F9C2-7977-4B52-8030-AB933D3FBB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3E2B297-D6F8-42E8-B5B0-163231A382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>
                                            <p:graphicEl>
                                              <a:dgm id="{E3E2B297-D6F8-42E8-B5B0-163231A382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512C031-FEFC-420F-964F-08454FEDC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9">
                                            <p:graphicEl>
                                              <a:dgm id="{1512C031-FEFC-420F-964F-08454FEDCC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Graphic spid="9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FE6BD-1584-228D-F827-2800D52E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D79114-F87D-1691-815C-54F7FE32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0"/>
            <a:ext cx="10515600" cy="1333500"/>
          </a:xfrm>
        </p:spPr>
        <p:txBody>
          <a:bodyPr/>
          <a:lstStyle/>
          <a:p>
            <a:r>
              <a:rPr lang="en-US" dirty="0"/>
              <a:t>TOOLS &amp; TECH</a:t>
            </a:r>
            <a:endParaRPr lang="en-PK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909420B3-AB34-BDF3-7DDD-B72F65487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612012"/>
              </p:ext>
            </p:extLst>
          </p:nvPr>
        </p:nvGraphicFramePr>
        <p:xfrm>
          <a:off x="831850" y="1657350"/>
          <a:ext cx="10515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17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8C6EB99-1C7B-41C4-B45E-C37D9C80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graphicEl>
                                              <a:dgm id="{48C6EB99-1C7B-41C4-B45E-C37D9C80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graphicEl>
                                              <a:dgm id="{48C6EB99-1C7B-41C4-B45E-C37D9C8021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858FEB-5A39-4BA2-942A-986688F48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graphicEl>
                                              <a:dgm id="{98858FEB-5A39-4BA2-942A-986688F48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graphicEl>
                                              <a:dgm id="{98858FEB-5A39-4BA2-942A-986688F480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E768A0E-748E-4912-9908-4208943A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graphicEl>
                                              <a:dgm id="{BE768A0E-748E-4912-9908-4208943A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graphicEl>
                                              <a:dgm id="{BE768A0E-748E-4912-9908-4208943A1D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612278A-DD4B-4F90-AD08-2B2E1701A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graphicEl>
                                              <a:dgm id="{F612278A-DD4B-4F90-AD08-2B2E1701A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graphicEl>
                                              <a:dgm id="{F612278A-DD4B-4F90-AD08-2B2E1701A0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48F4AF4-D43B-49CA-BD5D-9AC345BC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graphicEl>
                                              <a:dgm id="{848F4AF4-D43B-49CA-BD5D-9AC345BC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graphicEl>
                                              <a:dgm id="{848F4AF4-D43B-49CA-BD5D-9AC345BCF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8D22C6CB-40FC-4326-9ABE-5A822A17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graphicEl>
                                              <a:dgm id="{8D22C6CB-40FC-4326-9ABE-5A822A17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graphicEl>
                                              <a:dgm id="{8D22C6CB-40FC-4326-9ABE-5A822A1783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9C84D10-C8AA-42D4-9173-E345011D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graphicEl>
                                              <a:dgm id="{19C84D10-C8AA-42D4-9173-E345011D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graphicEl>
                                              <a:dgm id="{19C84D10-C8AA-42D4-9173-E345011D0A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FE5D8AE5-16C3-419B-A654-040C3D977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graphicEl>
                                              <a:dgm id="{FE5D8AE5-16C3-419B-A654-040C3D977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graphicEl>
                                              <a:dgm id="{FE5D8AE5-16C3-419B-A654-040C3D9778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F457B-EE25-9F68-A669-8F49A4DF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978F6-F122-BBC8-DB6D-2596C58D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51836"/>
            <a:ext cx="5264150" cy="1754326"/>
          </a:xfrm>
        </p:spPr>
        <p:txBody>
          <a:bodyPr>
            <a:spAutoFit/>
          </a:bodyPr>
          <a:lstStyle/>
          <a:p>
            <a:r>
              <a:rPr lang="en-US" dirty="0"/>
              <a:t>KEY FEATURES</a:t>
            </a:r>
            <a:endParaRPr lang="en-PK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FA74D3-4802-5C2D-7B49-58369BCC07D2}"/>
              </a:ext>
            </a:extLst>
          </p:cNvPr>
          <p:cNvGraphicFramePr/>
          <p:nvPr/>
        </p:nvGraphicFramePr>
        <p:xfrm>
          <a:off x="6096000" y="1193799"/>
          <a:ext cx="526415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224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2EAB224-1BEB-4097-B4CB-801E991E0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82EAB224-1BEB-4097-B4CB-801E991E0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82EAB224-1BEB-4097-B4CB-801E991E07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B34A5B7-5B05-4216-92C5-B14A904CE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graphicEl>
                                              <a:dgm id="{5B34A5B7-5B05-4216-92C5-B14A904CE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5B34A5B7-5B05-4216-92C5-B14A904CEF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D96630E-C987-4D7C-BD4E-D45E805F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graphicEl>
                                              <a:dgm id="{5D96630E-C987-4D7C-BD4E-D45E805F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graphicEl>
                                              <a:dgm id="{5D96630E-C987-4D7C-BD4E-D45E805F05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8BB693-937E-4B85-92DB-CE1A520C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608BB693-937E-4B85-92DB-CE1A520C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graphicEl>
                                              <a:dgm id="{608BB693-937E-4B85-92DB-CE1A520CB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933850A-8932-4EC2-AC45-9DBCA13DB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1933850A-8932-4EC2-AC45-9DBCA13DB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1933850A-8932-4EC2-AC45-9DBCA13DB7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D2B0B45-2561-4BB8-B739-A20F53D02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1D2B0B45-2561-4BB8-B739-A20F53D02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1D2B0B45-2561-4BB8-B739-A20F53D02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811DB5B-02E9-4C31-B0E5-0D7BAEF01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4811DB5B-02E9-4C31-B0E5-0D7BAEF01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4811DB5B-02E9-4C31-B0E5-0D7BAEF015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E344190-3191-4C31-BDF7-733E6F21A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graphicEl>
                                              <a:dgm id="{EE344190-3191-4C31-BDF7-733E6F21A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EE344190-3191-4C31-BDF7-733E6F21A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D96F7-7341-4FA5-8220-D0867766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graphicEl>
                                              <a:dgm id="{B60D96F7-7341-4FA5-8220-D0867766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B60D96F7-7341-4FA5-8220-D08677666A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447193A-9032-400C-88B9-832D1B017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F447193A-9032-400C-88B9-832D1B017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F447193A-9032-400C-88B9-832D1B0174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9D802C-DBA6-46AE-B374-F549725D4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graphicEl>
                                              <a:dgm id="{219D802C-DBA6-46AE-B374-F549725D4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graphicEl>
                                              <a:dgm id="{219D802C-DBA6-46AE-B374-F549725D4E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72586-4078-47C0-9E89-9D68F892D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graphicEl>
                                              <a:dgm id="{15872586-4078-47C0-9E89-9D68F892D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graphicEl>
                                              <a:dgm id="{15872586-4078-47C0-9E89-9D68F892D6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A8E9525-8F90-4266-B814-8D9A670E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1A8E9525-8F90-4266-B814-8D9A670E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1A8E9525-8F90-4266-B814-8D9A670E20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accel="20000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3B102B-767C-425B-A2EA-F6BA89A8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graphicEl>
                                              <a:dgm id="{553B102B-767C-425B-A2EA-F6BA89A8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graphicEl>
                                              <a:dgm id="{553B102B-767C-425B-A2EA-F6BA89A891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C8A75-2058-4B4F-6384-33715151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A35019-7E17-1E5A-B2B1-9C73911C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475"/>
            <a:ext cx="12192000" cy="923330"/>
          </a:xfrm>
        </p:spPr>
        <p:txBody>
          <a:bodyPr wrap="square">
            <a:spAutoFit/>
          </a:bodyPr>
          <a:lstStyle/>
          <a:p>
            <a:pPr algn="ctr"/>
            <a:r>
              <a:rPr lang="en-US" dirty="0"/>
              <a:t>NEW UI VS OLD UI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E4F0F-224A-9D29-86E2-79C2290D2903}"/>
              </a:ext>
            </a:extLst>
          </p:cNvPr>
          <p:cNvSpPr txBox="1"/>
          <p:nvPr/>
        </p:nvSpPr>
        <p:spPr>
          <a:xfrm>
            <a:off x="2867630" y="508709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Old UI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942C-46BA-44F6-97D0-33CAE40C3F56}"/>
              </a:ext>
            </a:extLst>
          </p:cNvPr>
          <p:cNvSpPr txBox="1"/>
          <p:nvPr/>
        </p:nvSpPr>
        <p:spPr>
          <a:xfrm>
            <a:off x="8536170" y="5087091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New UI</a:t>
            </a:r>
            <a:endParaRPr lang="en-PK" dirty="0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033195-F851-1947-4E1C-EB4268E5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8" y="2021705"/>
            <a:ext cx="5487536" cy="29722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917CFC-4A3C-C48A-78A3-F05CE5B0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833" y="2021705"/>
            <a:ext cx="5283959" cy="29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8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8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7B1B9-0338-EA24-56FE-447767388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11370D-34AC-6937-B4E4-E4AC7851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1475"/>
            <a:ext cx="12192000" cy="923330"/>
          </a:xfr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RESULTS &amp; DEMO</a:t>
            </a:r>
            <a:endParaRPr lang="en-PK" dirty="0"/>
          </a:p>
        </p:txBody>
      </p:sp>
      <p:pic>
        <p:nvPicPr>
          <p:cNvPr id="4" name="Picture 3" descr="Aerial view of a lake&#10;&#10;AI-generated content may be incorrect.">
            <a:extLst>
              <a:ext uri="{FF2B5EF4-FFF2-40B4-BE49-F238E27FC236}">
                <a16:creationId xmlns:a16="http://schemas.microsoft.com/office/drawing/2014/main" id="{D7A1D348-6421-300B-028B-464062542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26" y="1937701"/>
            <a:ext cx="4305300" cy="3554098"/>
          </a:xfrm>
          <a:prstGeom prst="rect">
            <a:avLst/>
          </a:prstGeom>
        </p:spPr>
      </p:pic>
      <p:pic>
        <p:nvPicPr>
          <p:cNvPr id="7" name="Picture 6" descr="A satellite view of water and land&#10;&#10;AI-generated content may be incorrect.">
            <a:extLst>
              <a:ext uri="{FF2B5EF4-FFF2-40B4-BE49-F238E27FC236}">
                <a16:creationId xmlns:a16="http://schemas.microsoft.com/office/drawing/2014/main" id="{BCE6AF02-74D6-7CBB-6B75-9AC37EB46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376" y="1933574"/>
            <a:ext cx="4744300" cy="3558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FB5813-0D2A-C3A2-DC20-92FD27ACD990}"/>
              </a:ext>
            </a:extLst>
          </p:cNvPr>
          <p:cNvSpPr txBox="1"/>
          <p:nvPr/>
        </p:nvSpPr>
        <p:spPr>
          <a:xfrm>
            <a:off x="2444437" y="572083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Image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B9934-6EA9-FC36-750B-6B2FEEABF1E1}"/>
              </a:ext>
            </a:extLst>
          </p:cNvPr>
          <p:cNvSpPr txBox="1"/>
          <p:nvPr/>
        </p:nvSpPr>
        <p:spPr>
          <a:xfrm>
            <a:off x="8333283" y="5720834"/>
            <a:ext cx="15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Image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71821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5E7D0-DC1E-9C22-6A7B-9E12EB67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EEAC23-C440-8551-8F58-EA468B6D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125"/>
            <a:ext cx="10515600" cy="1047750"/>
          </a:xfrm>
        </p:spPr>
        <p:txBody>
          <a:bodyPr/>
          <a:lstStyle/>
          <a:p>
            <a:pPr algn="ctr"/>
            <a:r>
              <a:rPr lang="en-US" dirty="0"/>
              <a:t>Thank you.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24717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Mono_Dark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43B56"/>
      </a:accent5>
      <a:accent6>
        <a:srgbClr val="FFFFFF"/>
      </a:accent6>
      <a:hlink>
        <a:srgbClr val="000000"/>
      </a:hlink>
      <a:folHlink>
        <a:srgbClr val="FFFFFF"/>
      </a:folHlink>
    </a:clrScheme>
    <a:fontScheme name="Modern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41</TotalTime>
  <Words>161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Helvetica</vt:lpstr>
      <vt:lpstr>FunkyShapesDarkVTI</vt:lpstr>
      <vt:lpstr>Water Body Detection and Mapping</vt:lpstr>
      <vt:lpstr>INTRODUCTION</vt:lpstr>
      <vt:lpstr>CORE CONCEPTS</vt:lpstr>
      <vt:lpstr>WORKFLOW</vt:lpstr>
      <vt:lpstr>TOOLS &amp; TECH</vt:lpstr>
      <vt:lpstr>KEY FEATURES</vt:lpstr>
      <vt:lpstr>NEW UI VS OLD UI</vt:lpstr>
      <vt:lpstr>RESULTS &amp; DEMO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Aarish Mughal</dc:creator>
  <cp:lastModifiedBy>Aarish Mughal</cp:lastModifiedBy>
  <cp:revision>2</cp:revision>
  <dcterms:created xsi:type="dcterms:W3CDTF">2025-06-02T17:28:06Z</dcterms:created>
  <dcterms:modified xsi:type="dcterms:W3CDTF">2025-06-03T17:39:59Z</dcterms:modified>
</cp:coreProperties>
</file>