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3"/>
  </p:notesMasterIdLst>
  <p:sldIdLst>
    <p:sldId id="259" r:id="rId2"/>
    <p:sldId id="260" r:id="rId3"/>
    <p:sldId id="258" r:id="rId4"/>
    <p:sldId id="257" r:id="rId5"/>
    <p:sldId id="266" r:id="rId6"/>
    <p:sldId id="267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5DEBEF-3E97-48A4-A939-E9610C77042C}" v="1307" dt="2024-12-08T17:53:29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7796A6-6028-44A2-8034-65481701CF5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C270E73-E006-4E21-9018-5FAA8C102B32}">
      <dgm:prSet/>
      <dgm:spPr/>
      <dgm:t>
        <a:bodyPr/>
        <a:lstStyle/>
        <a:p>
          <a:r>
            <a:rPr lang="en-US"/>
            <a:t>OBJECTIVE</a:t>
          </a:r>
        </a:p>
      </dgm:t>
    </dgm:pt>
    <dgm:pt modelId="{BC2D4E43-913D-484C-88C4-EC28A971D1C9}" type="parTrans" cxnId="{FA38DF20-BB21-4E73-98B8-C76456FD4673}">
      <dgm:prSet/>
      <dgm:spPr/>
      <dgm:t>
        <a:bodyPr/>
        <a:lstStyle/>
        <a:p>
          <a:endParaRPr lang="en-US"/>
        </a:p>
      </dgm:t>
    </dgm:pt>
    <dgm:pt modelId="{082635BA-CF0F-4236-8BD4-70FC44FEE86D}" type="sibTrans" cxnId="{FA38DF20-BB21-4E73-98B8-C76456FD4673}">
      <dgm:prSet/>
      <dgm:spPr/>
      <dgm:t>
        <a:bodyPr/>
        <a:lstStyle/>
        <a:p>
          <a:endParaRPr lang="en-US"/>
        </a:p>
      </dgm:t>
    </dgm:pt>
    <dgm:pt modelId="{A85DD3CA-4B82-4DB0-A0B6-D5FC1DA2A4B6}">
      <dgm:prSet/>
      <dgm:spPr/>
      <dgm:t>
        <a:bodyPr/>
        <a:lstStyle/>
        <a:p>
          <a:r>
            <a:rPr lang="en-US"/>
            <a:t>Build a comprehension database for managing a hotel system.</a:t>
          </a:r>
        </a:p>
      </dgm:t>
    </dgm:pt>
    <dgm:pt modelId="{4ACDF600-12B1-409B-B643-BDC5558E906A}" type="parTrans" cxnId="{23B48661-3A30-4984-A217-B9D3260B3CCA}">
      <dgm:prSet/>
      <dgm:spPr/>
      <dgm:t>
        <a:bodyPr/>
        <a:lstStyle/>
        <a:p>
          <a:endParaRPr lang="en-US"/>
        </a:p>
      </dgm:t>
    </dgm:pt>
    <dgm:pt modelId="{88EA2004-34E0-48AC-9A78-4D026E54B7BD}" type="sibTrans" cxnId="{23B48661-3A30-4984-A217-B9D3260B3CCA}">
      <dgm:prSet/>
      <dgm:spPr/>
      <dgm:t>
        <a:bodyPr/>
        <a:lstStyle/>
        <a:p>
          <a:endParaRPr lang="en-US"/>
        </a:p>
      </dgm:t>
    </dgm:pt>
    <dgm:pt modelId="{7CF1A9BC-BD3F-4870-ADE3-0F7B165E7C4C}">
      <dgm:prSet/>
      <dgm:spPr/>
      <dgm:t>
        <a:bodyPr/>
        <a:lstStyle/>
        <a:p>
          <a:r>
            <a:rPr lang="en-US"/>
            <a:t>Scope</a:t>
          </a:r>
        </a:p>
      </dgm:t>
    </dgm:pt>
    <dgm:pt modelId="{14312B4F-444D-4275-99F9-2EC94955660D}" type="parTrans" cxnId="{75932B30-07FF-4B40-9014-D35225ED54AC}">
      <dgm:prSet/>
      <dgm:spPr/>
      <dgm:t>
        <a:bodyPr/>
        <a:lstStyle/>
        <a:p>
          <a:endParaRPr lang="en-US"/>
        </a:p>
      </dgm:t>
    </dgm:pt>
    <dgm:pt modelId="{61890128-C5C1-4DBA-BC4C-21478EC6C2D0}" type="sibTrans" cxnId="{75932B30-07FF-4B40-9014-D35225ED54AC}">
      <dgm:prSet/>
      <dgm:spPr/>
      <dgm:t>
        <a:bodyPr/>
        <a:lstStyle/>
        <a:p>
          <a:endParaRPr lang="en-US"/>
        </a:p>
      </dgm:t>
    </dgm:pt>
    <dgm:pt modelId="{E54F5E01-0675-44B0-80D2-87B73FA0639D}">
      <dgm:prSet/>
      <dgm:spPr/>
      <dgm:t>
        <a:bodyPr/>
        <a:lstStyle/>
        <a:p>
          <a:r>
            <a:rPr lang="en-US"/>
            <a:t>Handle guest, booking, room, employee, payment, and feedback data.</a:t>
          </a:r>
        </a:p>
      </dgm:t>
    </dgm:pt>
    <dgm:pt modelId="{F12B058A-F495-43CD-A766-0EC392FB9717}" type="parTrans" cxnId="{07810552-C9F3-4C3E-B9DE-CA246BF29E2E}">
      <dgm:prSet/>
      <dgm:spPr/>
      <dgm:t>
        <a:bodyPr/>
        <a:lstStyle/>
        <a:p>
          <a:endParaRPr lang="en-US"/>
        </a:p>
      </dgm:t>
    </dgm:pt>
    <dgm:pt modelId="{DE3B6ABD-8769-4A0E-91AE-AE31C29139C6}" type="sibTrans" cxnId="{07810552-C9F3-4C3E-B9DE-CA246BF29E2E}">
      <dgm:prSet/>
      <dgm:spPr/>
      <dgm:t>
        <a:bodyPr/>
        <a:lstStyle/>
        <a:p>
          <a:endParaRPr lang="en-US"/>
        </a:p>
      </dgm:t>
    </dgm:pt>
    <dgm:pt modelId="{F9C69603-6479-46F6-9EE2-E2F5A10D68D3}">
      <dgm:prSet/>
      <dgm:spPr/>
      <dgm:t>
        <a:bodyPr/>
        <a:lstStyle/>
        <a:p>
          <a:r>
            <a:rPr lang="en-US"/>
            <a:t>Provide insights for business and machine learning.</a:t>
          </a:r>
        </a:p>
      </dgm:t>
    </dgm:pt>
    <dgm:pt modelId="{BE7A3695-3FAF-422F-B268-22F28BADE878}" type="parTrans" cxnId="{EC03D3C2-74CA-4411-A355-E4BD181713B7}">
      <dgm:prSet/>
      <dgm:spPr/>
      <dgm:t>
        <a:bodyPr/>
        <a:lstStyle/>
        <a:p>
          <a:endParaRPr lang="en-US"/>
        </a:p>
      </dgm:t>
    </dgm:pt>
    <dgm:pt modelId="{7B9FD4E0-A9F9-48FC-9BCF-27E51EFB53A1}" type="sibTrans" cxnId="{EC03D3C2-74CA-4411-A355-E4BD181713B7}">
      <dgm:prSet/>
      <dgm:spPr/>
      <dgm:t>
        <a:bodyPr/>
        <a:lstStyle/>
        <a:p>
          <a:endParaRPr lang="en-US"/>
        </a:p>
      </dgm:t>
    </dgm:pt>
    <dgm:pt modelId="{D6737E93-88E3-4919-84CA-53E56042F32D}" type="pres">
      <dgm:prSet presAssocID="{577796A6-6028-44A2-8034-65481701CF56}" presName="diagram" presStyleCnt="0">
        <dgm:presLayoutVars>
          <dgm:dir/>
          <dgm:resizeHandles val="exact"/>
        </dgm:presLayoutVars>
      </dgm:prSet>
      <dgm:spPr/>
    </dgm:pt>
    <dgm:pt modelId="{92D3F0AA-1729-4FAD-8B69-A1964DC69B00}" type="pres">
      <dgm:prSet presAssocID="{4C270E73-E006-4E21-9018-5FAA8C102B32}" presName="node" presStyleLbl="node1" presStyleIdx="0" presStyleCnt="2">
        <dgm:presLayoutVars>
          <dgm:bulletEnabled val="1"/>
        </dgm:presLayoutVars>
      </dgm:prSet>
      <dgm:spPr/>
    </dgm:pt>
    <dgm:pt modelId="{6A055933-2C7B-44F4-BBEA-F83DFBC6A6E2}" type="pres">
      <dgm:prSet presAssocID="{082635BA-CF0F-4236-8BD4-70FC44FEE86D}" presName="sibTrans" presStyleCnt="0"/>
      <dgm:spPr/>
    </dgm:pt>
    <dgm:pt modelId="{CAEE600D-D6BB-43FE-93B4-73237056A123}" type="pres">
      <dgm:prSet presAssocID="{7CF1A9BC-BD3F-4870-ADE3-0F7B165E7C4C}" presName="node" presStyleLbl="node1" presStyleIdx="1" presStyleCnt="2">
        <dgm:presLayoutVars>
          <dgm:bulletEnabled val="1"/>
        </dgm:presLayoutVars>
      </dgm:prSet>
      <dgm:spPr/>
    </dgm:pt>
  </dgm:ptLst>
  <dgm:cxnLst>
    <dgm:cxn modelId="{69FDE912-BB74-4C15-BB7A-34D09B6F1DC5}" type="presOf" srcId="{577796A6-6028-44A2-8034-65481701CF56}" destId="{D6737E93-88E3-4919-84CA-53E56042F32D}" srcOrd="0" destOrd="0" presId="urn:microsoft.com/office/officeart/2005/8/layout/default"/>
    <dgm:cxn modelId="{FA38DF20-BB21-4E73-98B8-C76456FD4673}" srcId="{577796A6-6028-44A2-8034-65481701CF56}" destId="{4C270E73-E006-4E21-9018-5FAA8C102B32}" srcOrd="0" destOrd="0" parTransId="{BC2D4E43-913D-484C-88C4-EC28A971D1C9}" sibTransId="{082635BA-CF0F-4236-8BD4-70FC44FEE86D}"/>
    <dgm:cxn modelId="{75932B30-07FF-4B40-9014-D35225ED54AC}" srcId="{577796A6-6028-44A2-8034-65481701CF56}" destId="{7CF1A9BC-BD3F-4870-ADE3-0F7B165E7C4C}" srcOrd="1" destOrd="0" parTransId="{14312B4F-444D-4275-99F9-2EC94955660D}" sibTransId="{61890128-C5C1-4DBA-BC4C-21478EC6C2D0}"/>
    <dgm:cxn modelId="{F843093E-0025-4961-A68E-4A4945DD6076}" type="presOf" srcId="{7CF1A9BC-BD3F-4870-ADE3-0F7B165E7C4C}" destId="{CAEE600D-D6BB-43FE-93B4-73237056A123}" srcOrd="0" destOrd="0" presId="urn:microsoft.com/office/officeart/2005/8/layout/default"/>
    <dgm:cxn modelId="{23B48661-3A30-4984-A217-B9D3260B3CCA}" srcId="{4C270E73-E006-4E21-9018-5FAA8C102B32}" destId="{A85DD3CA-4B82-4DB0-A0B6-D5FC1DA2A4B6}" srcOrd="0" destOrd="0" parTransId="{4ACDF600-12B1-409B-B643-BDC5558E906A}" sibTransId="{88EA2004-34E0-48AC-9A78-4D026E54B7BD}"/>
    <dgm:cxn modelId="{E27AB750-949C-4768-BD84-5CCEBAEC066E}" type="presOf" srcId="{4C270E73-E006-4E21-9018-5FAA8C102B32}" destId="{92D3F0AA-1729-4FAD-8B69-A1964DC69B00}" srcOrd="0" destOrd="0" presId="urn:microsoft.com/office/officeart/2005/8/layout/default"/>
    <dgm:cxn modelId="{07810552-C9F3-4C3E-B9DE-CA246BF29E2E}" srcId="{7CF1A9BC-BD3F-4870-ADE3-0F7B165E7C4C}" destId="{E54F5E01-0675-44B0-80D2-87B73FA0639D}" srcOrd="0" destOrd="0" parTransId="{F12B058A-F495-43CD-A766-0EC392FB9717}" sibTransId="{DE3B6ABD-8769-4A0E-91AE-AE31C29139C6}"/>
    <dgm:cxn modelId="{0FFFCFA9-89DA-4F75-AD78-37384FA3C2BC}" type="presOf" srcId="{E54F5E01-0675-44B0-80D2-87B73FA0639D}" destId="{CAEE600D-D6BB-43FE-93B4-73237056A123}" srcOrd="0" destOrd="1" presId="urn:microsoft.com/office/officeart/2005/8/layout/default"/>
    <dgm:cxn modelId="{37D53FBE-84A0-45E0-A0F5-6F4839D65F2D}" type="presOf" srcId="{A85DD3CA-4B82-4DB0-A0B6-D5FC1DA2A4B6}" destId="{92D3F0AA-1729-4FAD-8B69-A1964DC69B00}" srcOrd="0" destOrd="1" presId="urn:microsoft.com/office/officeart/2005/8/layout/default"/>
    <dgm:cxn modelId="{EC03D3C2-74CA-4411-A355-E4BD181713B7}" srcId="{7CF1A9BC-BD3F-4870-ADE3-0F7B165E7C4C}" destId="{F9C69603-6479-46F6-9EE2-E2F5A10D68D3}" srcOrd="1" destOrd="0" parTransId="{BE7A3695-3FAF-422F-B268-22F28BADE878}" sibTransId="{7B9FD4E0-A9F9-48FC-9BCF-27E51EFB53A1}"/>
    <dgm:cxn modelId="{15B2D6EF-A63F-4D13-8183-BB441908F949}" type="presOf" srcId="{F9C69603-6479-46F6-9EE2-E2F5A10D68D3}" destId="{CAEE600D-D6BB-43FE-93B4-73237056A123}" srcOrd="0" destOrd="2" presId="urn:microsoft.com/office/officeart/2005/8/layout/default"/>
    <dgm:cxn modelId="{4D172286-6B40-4299-8D24-19B38A316FBA}" type="presParOf" srcId="{D6737E93-88E3-4919-84CA-53E56042F32D}" destId="{92D3F0AA-1729-4FAD-8B69-A1964DC69B00}" srcOrd="0" destOrd="0" presId="urn:microsoft.com/office/officeart/2005/8/layout/default"/>
    <dgm:cxn modelId="{87582513-9BEA-472E-AD0E-5F769176FA36}" type="presParOf" srcId="{D6737E93-88E3-4919-84CA-53E56042F32D}" destId="{6A055933-2C7B-44F4-BBEA-F83DFBC6A6E2}" srcOrd="1" destOrd="0" presId="urn:microsoft.com/office/officeart/2005/8/layout/default"/>
    <dgm:cxn modelId="{726C721E-754F-465E-B1FF-ADB7BCAD1CAF}" type="presParOf" srcId="{D6737E93-88E3-4919-84CA-53E56042F32D}" destId="{CAEE600D-D6BB-43FE-93B4-73237056A12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8C16AD-32E2-4286-B775-B49E7496A4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7003A8-3D5E-4930-8436-DF9705A16544}">
      <dgm:prSet/>
      <dgm:spPr/>
      <dgm:t>
        <a:bodyPr/>
        <a:lstStyle/>
        <a:p>
          <a:r>
            <a:rPr lang="en-US"/>
            <a:t>Predictive models for customer retention (Guest and feedback data)</a:t>
          </a:r>
        </a:p>
      </dgm:t>
    </dgm:pt>
    <dgm:pt modelId="{AE0C2DCA-0BDE-4254-B3D2-148BD379DC1D}" type="parTrans" cxnId="{D7E1AF78-2C7F-451A-8743-43EC31C05EC0}">
      <dgm:prSet/>
      <dgm:spPr/>
      <dgm:t>
        <a:bodyPr/>
        <a:lstStyle/>
        <a:p>
          <a:endParaRPr lang="en-US"/>
        </a:p>
      </dgm:t>
    </dgm:pt>
    <dgm:pt modelId="{1121A6A2-AFB0-4785-8624-060120673D37}" type="sibTrans" cxnId="{D7E1AF78-2C7F-451A-8743-43EC31C05EC0}">
      <dgm:prSet/>
      <dgm:spPr/>
      <dgm:t>
        <a:bodyPr/>
        <a:lstStyle/>
        <a:p>
          <a:endParaRPr lang="en-US"/>
        </a:p>
      </dgm:t>
    </dgm:pt>
    <dgm:pt modelId="{F8A35F50-4D00-4E61-B046-5BE58ACCF911}">
      <dgm:prSet/>
      <dgm:spPr/>
      <dgm:t>
        <a:bodyPr/>
        <a:lstStyle/>
        <a:p>
          <a:r>
            <a:rPr lang="en-US"/>
            <a:t>Revenue forecasting (Payments and bookings data).</a:t>
          </a:r>
        </a:p>
      </dgm:t>
    </dgm:pt>
    <dgm:pt modelId="{831D6999-0BCB-4CEB-A238-4EE56307CD10}" type="parTrans" cxnId="{5FD3C71A-F71D-4D20-983A-5D4074B58A29}">
      <dgm:prSet/>
      <dgm:spPr/>
      <dgm:t>
        <a:bodyPr/>
        <a:lstStyle/>
        <a:p>
          <a:endParaRPr lang="en-US"/>
        </a:p>
      </dgm:t>
    </dgm:pt>
    <dgm:pt modelId="{3CE588BA-088F-49FA-9F9F-7DDB2378B62E}" type="sibTrans" cxnId="{5FD3C71A-F71D-4D20-983A-5D4074B58A29}">
      <dgm:prSet/>
      <dgm:spPr/>
      <dgm:t>
        <a:bodyPr/>
        <a:lstStyle/>
        <a:p>
          <a:endParaRPr lang="en-US"/>
        </a:p>
      </dgm:t>
    </dgm:pt>
    <dgm:pt modelId="{4F0EFB82-FB92-4C22-8BC6-8C6E5C103D1A}">
      <dgm:prSet/>
      <dgm:spPr/>
      <dgm:t>
        <a:bodyPr/>
        <a:lstStyle/>
        <a:p>
          <a:r>
            <a:rPr lang="en-US"/>
            <a:t>Optimize room pricing (Occupancy rate and earnings)</a:t>
          </a:r>
        </a:p>
      </dgm:t>
    </dgm:pt>
    <dgm:pt modelId="{66ADF073-1087-402A-9E52-95AEBF79DD65}" type="parTrans" cxnId="{DE447308-748D-4CC8-99CA-CE7849D16687}">
      <dgm:prSet/>
      <dgm:spPr/>
      <dgm:t>
        <a:bodyPr/>
        <a:lstStyle/>
        <a:p>
          <a:endParaRPr lang="en-US"/>
        </a:p>
      </dgm:t>
    </dgm:pt>
    <dgm:pt modelId="{DE5BE986-2C4C-42C1-B109-879E691F3BF3}" type="sibTrans" cxnId="{DE447308-748D-4CC8-99CA-CE7849D16687}">
      <dgm:prSet/>
      <dgm:spPr/>
      <dgm:t>
        <a:bodyPr/>
        <a:lstStyle/>
        <a:p>
          <a:endParaRPr lang="en-US"/>
        </a:p>
      </dgm:t>
    </dgm:pt>
    <dgm:pt modelId="{C6E4A141-29B2-40E9-BDAF-EBAC770895E3}" type="pres">
      <dgm:prSet presAssocID="{818C16AD-32E2-4286-B775-B49E7496A411}" presName="root" presStyleCnt="0">
        <dgm:presLayoutVars>
          <dgm:dir/>
          <dgm:resizeHandles val="exact"/>
        </dgm:presLayoutVars>
      </dgm:prSet>
      <dgm:spPr/>
    </dgm:pt>
    <dgm:pt modelId="{26BD052F-6E67-4B9E-87E7-615B37717633}" type="pres">
      <dgm:prSet presAssocID="{3F7003A8-3D5E-4930-8436-DF9705A16544}" presName="compNode" presStyleCnt="0"/>
      <dgm:spPr/>
    </dgm:pt>
    <dgm:pt modelId="{6211CE4A-9C19-45C9-AF3B-C0F9D63970CA}" type="pres">
      <dgm:prSet presAssocID="{3F7003A8-3D5E-4930-8436-DF9705A16544}" presName="bgRect" presStyleLbl="bgShp" presStyleIdx="0" presStyleCnt="3"/>
      <dgm:spPr/>
    </dgm:pt>
    <dgm:pt modelId="{FE34ED70-719B-4AA3-8AF2-AF9FC1F26816}" type="pres">
      <dgm:prSet presAssocID="{3F7003A8-3D5E-4930-8436-DF9705A165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8B188E9-6655-42FF-A37C-4FAC63E47509}" type="pres">
      <dgm:prSet presAssocID="{3F7003A8-3D5E-4930-8436-DF9705A16544}" presName="spaceRect" presStyleCnt="0"/>
      <dgm:spPr/>
    </dgm:pt>
    <dgm:pt modelId="{2F9A3ABE-FD1F-4387-9096-A0B20E6A34AD}" type="pres">
      <dgm:prSet presAssocID="{3F7003A8-3D5E-4930-8436-DF9705A16544}" presName="parTx" presStyleLbl="revTx" presStyleIdx="0" presStyleCnt="3">
        <dgm:presLayoutVars>
          <dgm:chMax val="0"/>
          <dgm:chPref val="0"/>
        </dgm:presLayoutVars>
      </dgm:prSet>
      <dgm:spPr/>
    </dgm:pt>
    <dgm:pt modelId="{BC49F506-60C2-4C4E-82D0-DDB165A8C985}" type="pres">
      <dgm:prSet presAssocID="{1121A6A2-AFB0-4785-8624-060120673D37}" presName="sibTrans" presStyleCnt="0"/>
      <dgm:spPr/>
    </dgm:pt>
    <dgm:pt modelId="{1619A7E6-2FF8-44FC-A942-E751A4B4F05C}" type="pres">
      <dgm:prSet presAssocID="{F8A35F50-4D00-4E61-B046-5BE58ACCF911}" presName="compNode" presStyleCnt="0"/>
      <dgm:spPr/>
    </dgm:pt>
    <dgm:pt modelId="{E68BE2C9-F0C7-4F24-976F-2504A575676A}" type="pres">
      <dgm:prSet presAssocID="{F8A35F50-4D00-4E61-B046-5BE58ACCF911}" presName="bgRect" presStyleLbl="bgShp" presStyleIdx="1" presStyleCnt="3"/>
      <dgm:spPr/>
    </dgm:pt>
    <dgm:pt modelId="{3090EA1B-1735-4A79-A8C7-D43C3B343980}" type="pres">
      <dgm:prSet presAssocID="{F8A35F50-4D00-4E61-B046-5BE58ACCF9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3C3F9FD1-6B64-4E08-8135-763C9EF19E33}" type="pres">
      <dgm:prSet presAssocID="{F8A35F50-4D00-4E61-B046-5BE58ACCF911}" presName="spaceRect" presStyleCnt="0"/>
      <dgm:spPr/>
    </dgm:pt>
    <dgm:pt modelId="{11BFD42B-21ED-4163-BC93-1A9CB04C354A}" type="pres">
      <dgm:prSet presAssocID="{F8A35F50-4D00-4E61-B046-5BE58ACCF911}" presName="parTx" presStyleLbl="revTx" presStyleIdx="1" presStyleCnt="3">
        <dgm:presLayoutVars>
          <dgm:chMax val="0"/>
          <dgm:chPref val="0"/>
        </dgm:presLayoutVars>
      </dgm:prSet>
      <dgm:spPr/>
    </dgm:pt>
    <dgm:pt modelId="{F8E70025-F13A-46B0-8DEA-D81B0D19EE21}" type="pres">
      <dgm:prSet presAssocID="{3CE588BA-088F-49FA-9F9F-7DDB2378B62E}" presName="sibTrans" presStyleCnt="0"/>
      <dgm:spPr/>
    </dgm:pt>
    <dgm:pt modelId="{EBE1F8EE-DA55-4315-8509-1330542D2BAB}" type="pres">
      <dgm:prSet presAssocID="{4F0EFB82-FB92-4C22-8BC6-8C6E5C103D1A}" presName="compNode" presStyleCnt="0"/>
      <dgm:spPr/>
    </dgm:pt>
    <dgm:pt modelId="{49FEF5F0-DB01-4CB3-8137-86EBE56781FD}" type="pres">
      <dgm:prSet presAssocID="{4F0EFB82-FB92-4C22-8BC6-8C6E5C103D1A}" presName="bgRect" presStyleLbl="bgShp" presStyleIdx="2" presStyleCnt="3"/>
      <dgm:spPr/>
    </dgm:pt>
    <dgm:pt modelId="{03800ACA-3F9F-43A2-B69E-128760EED354}" type="pres">
      <dgm:prSet presAssocID="{4F0EFB82-FB92-4C22-8BC6-8C6E5C103D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B05AD572-BF2A-4DD5-AFDD-BD77E697A1CB}" type="pres">
      <dgm:prSet presAssocID="{4F0EFB82-FB92-4C22-8BC6-8C6E5C103D1A}" presName="spaceRect" presStyleCnt="0"/>
      <dgm:spPr/>
    </dgm:pt>
    <dgm:pt modelId="{290400FD-D736-4CA2-AF02-6DA92B659862}" type="pres">
      <dgm:prSet presAssocID="{4F0EFB82-FB92-4C22-8BC6-8C6E5C103D1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E447308-748D-4CC8-99CA-CE7849D16687}" srcId="{818C16AD-32E2-4286-B775-B49E7496A411}" destId="{4F0EFB82-FB92-4C22-8BC6-8C6E5C103D1A}" srcOrd="2" destOrd="0" parTransId="{66ADF073-1087-402A-9E52-95AEBF79DD65}" sibTransId="{DE5BE986-2C4C-42C1-B109-879E691F3BF3}"/>
    <dgm:cxn modelId="{5FD3C71A-F71D-4D20-983A-5D4074B58A29}" srcId="{818C16AD-32E2-4286-B775-B49E7496A411}" destId="{F8A35F50-4D00-4E61-B046-5BE58ACCF911}" srcOrd="1" destOrd="0" parTransId="{831D6999-0BCB-4CEB-A238-4EE56307CD10}" sibTransId="{3CE588BA-088F-49FA-9F9F-7DDB2378B62E}"/>
    <dgm:cxn modelId="{D5F8113E-A201-4BFE-A4BB-D635B3FE40E0}" type="presOf" srcId="{F8A35F50-4D00-4E61-B046-5BE58ACCF911}" destId="{11BFD42B-21ED-4163-BC93-1A9CB04C354A}" srcOrd="0" destOrd="0" presId="urn:microsoft.com/office/officeart/2018/2/layout/IconVerticalSolidList"/>
    <dgm:cxn modelId="{D7E1AF78-2C7F-451A-8743-43EC31C05EC0}" srcId="{818C16AD-32E2-4286-B775-B49E7496A411}" destId="{3F7003A8-3D5E-4930-8436-DF9705A16544}" srcOrd="0" destOrd="0" parTransId="{AE0C2DCA-0BDE-4254-B3D2-148BD379DC1D}" sibTransId="{1121A6A2-AFB0-4785-8624-060120673D37}"/>
    <dgm:cxn modelId="{C7BCD9A4-772B-4B6A-8DB0-95E7F85DD735}" type="presOf" srcId="{4F0EFB82-FB92-4C22-8BC6-8C6E5C103D1A}" destId="{290400FD-D736-4CA2-AF02-6DA92B659862}" srcOrd="0" destOrd="0" presId="urn:microsoft.com/office/officeart/2018/2/layout/IconVerticalSolidList"/>
    <dgm:cxn modelId="{555063AC-3FED-4309-BB5E-7B0D974B164F}" type="presOf" srcId="{3F7003A8-3D5E-4930-8436-DF9705A16544}" destId="{2F9A3ABE-FD1F-4387-9096-A0B20E6A34AD}" srcOrd="0" destOrd="0" presId="urn:microsoft.com/office/officeart/2018/2/layout/IconVerticalSolidList"/>
    <dgm:cxn modelId="{AF2087E3-0C76-4FFC-918B-39BA108286A1}" type="presOf" srcId="{818C16AD-32E2-4286-B775-B49E7496A411}" destId="{C6E4A141-29B2-40E9-BDAF-EBAC770895E3}" srcOrd="0" destOrd="0" presId="urn:microsoft.com/office/officeart/2018/2/layout/IconVerticalSolidList"/>
    <dgm:cxn modelId="{6A9D8F07-DC48-427A-840D-578CB41ADDC9}" type="presParOf" srcId="{C6E4A141-29B2-40E9-BDAF-EBAC770895E3}" destId="{26BD052F-6E67-4B9E-87E7-615B37717633}" srcOrd="0" destOrd="0" presId="urn:microsoft.com/office/officeart/2018/2/layout/IconVerticalSolidList"/>
    <dgm:cxn modelId="{1EEFEEAE-BACF-47EF-AC5E-461AFCBE2BAB}" type="presParOf" srcId="{26BD052F-6E67-4B9E-87E7-615B37717633}" destId="{6211CE4A-9C19-45C9-AF3B-C0F9D63970CA}" srcOrd="0" destOrd="0" presId="urn:microsoft.com/office/officeart/2018/2/layout/IconVerticalSolidList"/>
    <dgm:cxn modelId="{0C80509B-E907-4D6A-8C57-E699389AF76C}" type="presParOf" srcId="{26BD052F-6E67-4B9E-87E7-615B37717633}" destId="{FE34ED70-719B-4AA3-8AF2-AF9FC1F26816}" srcOrd="1" destOrd="0" presId="urn:microsoft.com/office/officeart/2018/2/layout/IconVerticalSolidList"/>
    <dgm:cxn modelId="{5B58167C-BE20-4032-873C-32075593DE54}" type="presParOf" srcId="{26BD052F-6E67-4B9E-87E7-615B37717633}" destId="{F8B188E9-6655-42FF-A37C-4FAC63E47509}" srcOrd="2" destOrd="0" presId="urn:microsoft.com/office/officeart/2018/2/layout/IconVerticalSolidList"/>
    <dgm:cxn modelId="{A87F1055-57D8-4ECF-ADB1-6E6385F23AFE}" type="presParOf" srcId="{26BD052F-6E67-4B9E-87E7-615B37717633}" destId="{2F9A3ABE-FD1F-4387-9096-A0B20E6A34AD}" srcOrd="3" destOrd="0" presId="urn:microsoft.com/office/officeart/2018/2/layout/IconVerticalSolidList"/>
    <dgm:cxn modelId="{9C441BE0-7FD7-4A99-9FCD-BAB38228179A}" type="presParOf" srcId="{C6E4A141-29B2-40E9-BDAF-EBAC770895E3}" destId="{BC49F506-60C2-4C4E-82D0-DDB165A8C985}" srcOrd="1" destOrd="0" presId="urn:microsoft.com/office/officeart/2018/2/layout/IconVerticalSolidList"/>
    <dgm:cxn modelId="{77049869-DB07-4182-A65E-EEFC04A93A20}" type="presParOf" srcId="{C6E4A141-29B2-40E9-BDAF-EBAC770895E3}" destId="{1619A7E6-2FF8-44FC-A942-E751A4B4F05C}" srcOrd="2" destOrd="0" presId="urn:microsoft.com/office/officeart/2018/2/layout/IconVerticalSolidList"/>
    <dgm:cxn modelId="{90A0417D-1880-4A85-9802-E52868475432}" type="presParOf" srcId="{1619A7E6-2FF8-44FC-A942-E751A4B4F05C}" destId="{E68BE2C9-F0C7-4F24-976F-2504A575676A}" srcOrd="0" destOrd="0" presId="urn:microsoft.com/office/officeart/2018/2/layout/IconVerticalSolidList"/>
    <dgm:cxn modelId="{33E48A5F-909E-468C-9D8C-472BA093837D}" type="presParOf" srcId="{1619A7E6-2FF8-44FC-A942-E751A4B4F05C}" destId="{3090EA1B-1735-4A79-A8C7-D43C3B343980}" srcOrd="1" destOrd="0" presId="urn:microsoft.com/office/officeart/2018/2/layout/IconVerticalSolidList"/>
    <dgm:cxn modelId="{726BDAAC-7E1B-47F0-8ECD-31926D12821D}" type="presParOf" srcId="{1619A7E6-2FF8-44FC-A942-E751A4B4F05C}" destId="{3C3F9FD1-6B64-4E08-8135-763C9EF19E33}" srcOrd="2" destOrd="0" presId="urn:microsoft.com/office/officeart/2018/2/layout/IconVerticalSolidList"/>
    <dgm:cxn modelId="{F7AD84DE-4EDF-429A-965D-77626820F727}" type="presParOf" srcId="{1619A7E6-2FF8-44FC-A942-E751A4B4F05C}" destId="{11BFD42B-21ED-4163-BC93-1A9CB04C354A}" srcOrd="3" destOrd="0" presId="urn:microsoft.com/office/officeart/2018/2/layout/IconVerticalSolidList"/>
    <dgm:cxn modelId="{5F77E041-A84F-4ED9-9C5A-A64461F48E0E}" type="presParOf" srcId="{C6E4A141-29B2-40E9-BDAF-EBAC770895E3}" destId="{F8E70025-F13A-46B0-8DEA-D81B0D19EE21}" srcOrd="3" destOrd="0" presId="urn:microsoft.com/office/officeart/2018/2/layout/IconVerticalSolidList"/>
    <dgm:cxn modelId="{F44C0A27-BE9B-407E-85B3-6C8B2AABA3B5}" type="presParOf" srcId="{C6E4A141-29B2-40E9-BDAF-EBAC770895E3}" destId="{EBE1F8EE-DA55-4315-8509-1330542D2BAB}" srcOrd="4" destOrd="0" presId="urn:microsoft.com/office/officeart/2018/2/layout/IconVerticalSolidList"/>
    <dgm:cxn modelId="{D896B860-203E-4873-8432-2B795AFE9E2A}" type="presParOf" srcId="{EBE1F8EE-DA55-4315-8509-1330542D2BAB}" destId="{49FEF5F0-DB01-4CB3-8137-86EBE56781FD}" srcOrd="0" destOrd="0" presId="urn:microsoft.com/office/officeart/2018/2/layout/IconVerticalSolidList"/>
    <dgm:cxn modelId="{E7087894-13F4-49C3-9371-D785CE098B74}" type="presParOf" srcId="{EBE1F8EE-DA55-4315-8509-1330542D2BAB}" destId="{03800ACA-3F9F-43A2-B69E-128760EED354}" srcOrd="1" destOrd="0" presId="urn:microsoft.com/office/officeart/2018/2/layout/IconVerticalSolidList"/>
    <dgm:cxn modelId="{5304D438-12F4-450D-BDA2-0597EA5A1F9F}" type="presParOf" srcId="{EBE1F8EE-DA55-4315-8509-1330542D2BAB}" destId="{B05AD572-BF2A-4DD5-AFDD-BD77E697A1CB}" srcOrd="2" destOrd="0" presId="urn:microsoft.com/office/officeart/2018/2/layout/IconVerticalSolidList"/>
    <dgm:cxn modelId="{15059648-D554-4B2F-9294-4F255FC52628}" type="presParOf" srcId="{EBE1F8EE-DA55-4315-8509-1330542D2BAB}" destId="{290400FD-D736-4CA2-AF02-6DA92B6598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5FFCA6-8B5B-462C-9616-F2B150839C03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E0BF36-6C49-4CF5-B618-BD3FEF9A1607}">
      <dgm:prSet/>
      <dgm:spPr/>
      <dgm:t>
        <a:bodyPr/>
        <a:lstStyle/>
        <a:p>
          <a:r>
            <a:rPr lang="en-US" b="1" dirty="0"/>
            <a:t>CHALLENGES</a:t>
          </a:r>
          <a:endParaRPr lang="en-US" dirty="0"/>
        </a:p>
      </dgm:t>
    </dgm:pt>
    <dgm:pt modelId="{F75561D0-D722-45BA-AEB3-466CA3B05024}" type="parTrans" cxnId="{63680BF0-5520-4EB1-BD32-EC0DC0060044}">
      <dgm:prSet/>
      <dgm:spPr/>
      <dgm:t>
        <a:bodyPr/>
        <a:lstStyle/>
        <a:p>
          <a:endParaRPr lang="en-US"/>
        </a:p>
      </dgm:t>
    </dgm:pt>
    <dgm:pt modelId="{F904188D-DA6B-4F73-8869-6A791E0A3A99}" type="sibTrans" cxnId="{63680BF0-5520-4EB1-BD32-EC0DC0060044}">
      <dgm:prSet/>
      <dgm:spPr/>
      <dgm:t>
        <a:bodyPr/>
        <a:lstStyle/>
        <a:p>
          <a:endParaRPr lang="en-US"/>
        </a:p>
      </dgm:t>
    </dgm:pt>
    <dgm:pt modelId="{A57E731E-9ADE-42D5-82FA-6E553A61812A}">
      <dgm:prSet/>
      <dgm:spPr/>
      <dgm:t>
        <a:bodyPr/>
        <a:lstStyle/>
        <a:p>
          <a:r>
            <a:rPr lang="en-US" dirty="0"/>
            <a:t>Ensuring normalization </a:t>
          </a:r>
        </a:p>
      </dgm:t>
    </dgm:pt>
    <dgm:pt modelId="{AE40D11E-E936-4020-8555-1D896498DC11}" type="parTrans" cxnId="{EC6540A9-2EA8-4D0D-8A16-315482E070F0}">
      <dgm:prSet/>
      <dgm:spPr/>
      <dgm:t>
        <a:bodyPr/>
        <a:lstStyle/>
        <a:p>
          <a:endParaRPr lang="en-US"/>
        </a:p>
      </dgm:t>
    </dgm:pt>
    <dgm:pt modelId="{9EE9A644-D0D7-4E11-AA34-0B4AD8B07CAF}" type="sibTrans" cxnId="{EC6540A9-2EA8-4D0D-8A16-315482E070F0}">
      <dgm:prSet/>
      <dgm:spPr/>
      <dgm:t>
        <a:bodyPr/>
        <a:lstStyle/>
        <a:p>
          <a:endParaRPr lang="en-US"/>
        </a:p>
      </dgm:t>
    </dgm:pt>
    <dgm:pt modelId="{990BC834-DBD3-4290-B3E9-33AD65DE4530}">
      <dgm:prSet/>
      <dgm:spPr/>
      <dgm:t>
        <a:bodyPr/>
        <a:lstStyle/>
        <a:p>
          <a:r>
            <a:rPr lang="en-US" dirty="0"/>
            <a:t>Handling optional relationships effectively.</a:t>
          </a:r>
        </a:p>
      </dgm:t>
    </dgm:pt>
    <dgm:pt modelId="{0D3B5AA2-EE10-4E2C-8CAE-72DCD3A1DC47}" type="parTrans" cxnId="{12DD3636-370B-4035-924C-37CE6094C3F9}">
      <dgm:prSet/>
      <dgm:spPr/>
      <dgm:t>
        <a:bodyPr/>
        <a:lstStyle/>
        <a:p>
          <a:endParaRPr lang="en-US"/>
        </a:p>
      </dgm:t>
    </dgm:pt>
    <dgm:pt modelId="{0332F18C-F262-4C6A-82EF-9C19A2D60A4E}" type="sibTrans" cxnId="{12DD3636-370B-4035-924C-37CE6094C3F9}">
      <dgm:prSet/>
      <dgm:spPr/>
      <dgm:t>
        <a:bodyPr/>
        <a:lstStyle/>
        <a:p>
          <a:endParaRPr lang="en-US"/>
        </a:p>
      </dgm:t>
    </dgm:pt>
    <dgm:pt modelId="{FBC91881-8B18-40FA-A8FC-1AAF25C40D53}">
      <dgm:prSet/>
      <dgm:spPr/>
      <dgm:t>
        <a:bodyPr/>
        <a:lstStyle/>
        <a:p>
          <a:r>
            <a:rPr lang="en-US" b="1"/>
            <a:t>LEARNINGS</a:t>
          </a:r>
          <a:endParaRPr lang="en-US"/>
        </a:p>
      </dgm:t>
    </dgm:pt>
    <dgm:pt modelId="{21D92375-10FF-4A73-847F-5C760A294123}" type="parTrans" cxnId="{9D78414A-2F30-4060-B024-39D6AE5A4CE7}">
      <dgm:prSet/>
      <dgm:spPr/>
      <dgm:t>
        <a:bodyPr/>
        <a:lstStyle/>
        <a:p>
          <a:endParaRPr lang="en-US"/>
        </a:p>
      </dgm:t>
    </dgm:pt>
    <dgm:pt modelId="{99AA7DF3-1500-4570-A871-65D813E73105}" type="sibTrans" cxnId="{9D78414A-2F30-4060-B024-39D6AE5A4CE7}">
      <dgm:prSet/>
      <dgm:spPr/>
      <dgm:t>
        <a:bodyPr/>
        <a:lstStyle/>
        <a:p>
          <a:endParaRPr lang="en-US"/>
        </a:p>
      </dgm:t>
    </dgm:pt>
    <dgm:pt modelId="{17A21BAE-B8FA-400F-8EBD-AF93C1072DB1}">
      <dgm:prSet/>
      <dgm:spPr/>
      <dgm:t>
        <a:bodyPr/>
        <a:lstStyle/>
        <a:p>
          <a:r>
            <a:rPr lang="en-US"/>
            <a:t>Enhanced SQL skills.</a:t>
          </a:r>
        </a:p>
      </dgm:t>
    </dgm:pt>
    <dgm:pt modelId="{1F671D45-1315-497C-808F-9068DA9A7F5A}" type="parTrans" cxnId="{1B08FC16-BD94-4007-9641-276FCEE24F53}">
      <dgm:prSet/>
      <dgm:spPr/>
      <dgm:t>
        <a:bodyPr/>
        <a:lstStyle/>
        <a:p>
          <a:endParaRPr lang="en-US"/>
        </a:p>
      </dgm:t>
    </dgm:pt>
    <dgm:pt modelId="{2DD61CFA-D842-4391-87A3-68F22C38250D}" type="sibTrans" cxnId="{1B08FC16-BD94-4007-9641-276FCEE24F53}">
      <dgm:prSet/>
      <dgm:spPr/>
      <dgm:t>
        <a:bodyPr/>
        <a:lstStyle/>
        <a:p>
          <a:endParaRPr lang="en-US"/>
        </a:p>
      </dgm:t>
    </dgm:pt>
    <dgm:pt modelId="{E0FDD9AA-E389-4F89-A7FD-73911F5E99CC}">
      <dgm:prSet/>
      <dgm:spPr/>
      <dgm:t>
        <a:bodyPr/>
        <a:lstStyle/>
        <a:p>
          <a:r>
            <a:rPr lang="en-US"/>
            <a:t>Deeper understanding of database design.</a:t>
          </a:r>
        </a:p>
      </dgm:t>
    </dgm:pt>
    <dgm:pt modelId="{4B95A1BD-A8B1-4094-B1EB-11576EAEBE25}" type="parTrans" cxnId="{7C94E279-43CD-4CCA-9AAB-9AC520CA51E3}">
      <dgm:prSet/>
      <dgm:spPr/>
      <dgm:t>
        <a:bodyPr/>
        <a:lstStyle/>
        <a:p>
          <a:endParaRPr lang="en-US"/>
        </a:p>
      </dgm:t>
    </dgm:pt>
    <dgm:pt modelId="{12C2042F-4838-4F45-815C-B2EDCD6D5BA3}" type="sibTrans" cxnId="{7C94E279-43CD-4CCA-9AAB-9AC520CA51E3}">
      <dgm:prSet/>
      <dgm:spPr/>
      <dgm:t>
        <a:bodyPr/>
        <a:lstStyle/>
        <a:p>
          <a:endParaRPr lang="en-US"/>
        </a:p>
      </dgm:t>
    </dgm:pt>
    <dgm:pt modelId="{52E7F947-9FA6-42FC-9022-94899223D828}" type="pres">
      <dgm:prSet presAssocID="{3E5FFCA6-8B5B-462C-9616-F2B150839C03}" presName="Name0" presStyleCnt="0">
        <dgm:presLayoutVars>
          <dgm:dir/>
          <dgm:resizeHandles val="exact"/>
        </dgm:presLayoutVars>
      </dgm:prSet>
      <dgm:spPr/>
    </dgm:pt>
    <dgm:pt modelId="{D37CDD90-5CBF-41B4-9C7F-5B9B115ECE03}" type="pres">
      <dgm:prSet presAssocID="{B2E0BF36-6C49-4CF5-B618-BD3FEF9A1607}" presName="node" presStyleLbl="node1" presStyleIdx="0" presStyleCnt="2">
        <dgm:presLayoutVars>
          <dgm:bulletEnabled val="1"/>
        </dgm:presLayoutVars>
      </dgm:prSet>
      <dgm:spPr/>
    </dgm:pt>
    <dgm:pt modelId="{BA700274-9ADE-41A1-9C97-7D03BC9FC84E}" type="pres">
      <dgm:prSet presAssocID="{F904188D-DA6B-4F73-8869-6A791E0A3A99}" presName="sibTrans" presStyleLbl="sibTrans1D1" presStyleIdx="0" presStyleCnt="1"/>
      <dgm:spPr/>
    </dgm:pt>
    <dgm:pt modelId="{55632484-0690-45F1-BBEA-4B113B5B92F0}" type="pres">
      <dgm:prSet presAssocID="{F904188D-DA6B-4F73-8869-6A791E0A3A99}" presName="connectorText" presStyleLbl="sibTrans1D1" presStyleIdx="0" presStyleCnt="1"/>
      <dgm:spPr/>
    </dgm:pt>
    <dgm:pt modelId="{5642F40E-8254-44C6-980F-2B81D6E8A0C1}" type="pres">
      <dgm:prSet presAssocID="{FBC91881-8B18-40FA-A8FC-1AAF25C40D53}" presName="node" presStyleLbl="node1" presStyleIdx="1" presStyleCnt="2">
        <dgm:presLayoutVars>
          <dgm:bulletEnabled val="1"/>
        </dgm:presLayoutVars>
      </dgm:prSet>
      <dgm:spPr/>
    </dgm:pt>
  </dgm:ptLst>
  <dgm:cxnLst>
    <dgm:cxn modelId="{9CD74607-1EB3-45B9-AC33-D2C5387C9414}" type="presOf" srcId="{FBC91881-8B18-40FA-A8FC-1AAF25C40D53}" destId="{5642F40E-8254-44C6-980F-2B81D6E8A0C1}" srcOrd="0" destOrd="0" presId="urn:microsoft.com/office/officeart/2016/7/layout/RepeatingBendingProcessNew"/>
    <dgm:cxn modelId="{1B08FC16-BD94-4007-9641-276FCEE24F53}" srcId="{FBC91881-8B18-40FA-A8FC-1AAF25C40D53}" destId="{17A21BAE-B8FA-400F-8EBD-AF93C1072DB1}" srcOrd="0" destOrd="0" parTransId="{1F671D45-1315-497C-808F-9068DA9A7F5A}" sibTransId="{2DD61CFA-D842-4391-87A3-68F22C38250D}"/>
    <dgm:cxn modelId="{2237241E-3822-4348-8A83-1A36980AE18D}" type="presOf" srcId="{B2E0BF36-6C49-4CF5-B618-BD3FEF9A1607}" destId="{D37CDD90-5CBF-41B4-9C7F-5B9B115ECE03}" srcOrd="0" destOrd="0" presId="urn:microsoft.com/office/officeart/2016/7/layout/RepeatingBendingProcessNew"/>
    <dgm:cxn modelId="{12DD3636-370B-4035-924C-37CE6094C3F9}" srcId="{B2E0BF36-6C49-4CF5-B618-BD3FEF9A1607}" destId="{990BC834-DBD3-4290-B3E9-33AD65DE4530}" srcOrd="1" destOrd="0" parTransId="{0D3B5AA2-EE10-4E2C-8CAE-72DCD3A1DC47}" sibTransId="{0332F18C-F262-4C6A-82EF-9C19A2D60A4E}"/>
    <dgm:cxn modelId="{16CD2F64-C58D-459D-8B55-B4EC4956896A}" type="presOf" srcId="{F904188D-DA6B-4F73-8869-6A791E0A3A99}" destId="{BA700274-9ADE-41A1-9C97-7D03BC9FC84E}" srcOrd="0" destOrd="0" presId="urn:microsoft.com/office/officeart/2016/7/layout/RepeatingBendingProcessNew"/>
    <dgm:cxn modelId="{DCA16448-5A50-4141-A063-7F00F84ACC37}" type="presOf" srcId="{990BC834-DBD3-4290-B3E9-33AD65DE4530}" destId="{D37CDD90-5CBF-41B4-9C7F-5B9B115ECE03}" srcOrd="0" destOrd="2" presId="urn:microsoft.com/office/officeart/2016/7/layout/RepeatingBendingProcessNew"/>
    <dgm:cxn modelId="{9D78414A-2F30-4060-B024-39D6AE5A4CE7}" srcId="{3E5FFCA6-8B5B-462C-9616-F2B150839C03}" destId="{FBC91881-8B18-40FA-A8FC-1AAF25C40D53}" srcOrd="1" destOrd="0" parTransId="{21D92375-10FF-4A73-847F-5C760A294123}" sibTransId="{99AA7DF3-1500-4570-A871-65D813E73105}"/>
    <dgm:cxn modelId="{C730326C-E609-41C2-AA78-364BA23832F7}" type="presOf" srcId="{17A21BAE-B8FA-400F-8EBD-AF93C1072DB1}" destId="{5642F40E-8254-44C6-980F-2B81D6E8A0C1}" srcOrd="0" destOrd="1" presId="urn:microsoft.com/office/officeart/2016/7/layout/RepeatingBendingProcessNew"/>
    <dgm:cxn modelId="{7C94E279-43CD-4CCA-9AAB-9AC520CA51E3}" srcId="{FBC91881-8B18-40FA-A8FC-1AAF25C40D53}" destId="{E0FDD9AA-E389-4F89-A7FD-73911F5E99CC}" srcOrd="1" destOrd="0" parTransId="{4B95A1BD-A8B1-4094-B1EB-11576EAEBE25}" sibTransId="{12C2042F-4838-4F45-815C-B2EDCD6D5BA3}"/>
    <dgm:cxn modelId="{8C071288-2032-4306-AF39-F9CAC2307741}" type="presOf" srcId="{E0FDD9AA-E389-4F89-A7FD-73911F5E99CC}" destId="{5642F40E-8254-44C6-980F-2B81D6E8A0C1}" srcOrd="0" destOrd="2" presId="urn:microsoft.com/office/officeart/2016/7/layout/RepeatingBendingProcessNew"/>
    <dgm:cxn modelId="{C6D5F38F-76B5-4F62-B873-7E0F1817EF07}" type="presOf" srcId="{A57E731E-9ADE-42D5-82FA-6E553A61812A}" destId="{D37CDD90-5CBF-41B4-9C7F-5B9B115ECE03}" srcOrd="0" destOrd="1" presId="urn:microsoft.com/office/officeart/2016/7/layout/RepeatingBendingProcessNew"/>
    <dgm:cxn modelId="{EC6540A9-2EA8-4D0D-8A16-315482E070F0}" srcId="{B2E0BF36-6C49-4CF5-B618-BD3FEF9A1607}" destId="{A57E731E-9ADE-42D5-82FA-6E553A61812A}" srcOrd="0" destOrd="0" parTransId="{AE40D11E-E936-4020-8555-1D896498DC11}" sibTransId="{9EE9A644-D0D7-4E11-AA34-0B4AD8B07CAF}"/>
    <dgm:cxn modelId="{D72A16BD-4A27-4A10-963F-8D85BC24E25B}" type="presOf" srcId="{F904188D-DA6B-4F73-8869-6A791E0A3A99}" destId="{55632484-0690-45F1-BBEA-4B113B5B92F0}" srcOrd="1" destOrd="0" presId="urn:microsoft.com/office/officeart/2016/7/layout/RepeatingBendingProcessNew"/>
    <dgm:cxn modelId="{63680BF0-5520-4EB1-BD32-EC0DC0060044}" srcId="{3E5FFCA6-8B5B-462C-9616-F2B150839C03}" destId="{B2E0BF36-6C49-4CF5-B618-BD3FEF9A1607}" srcOrd="0" destOrd="0" parTransId="{F75561D0-D722-45BA-AEB3-466CA3B05024}" sibTransId="{F904188D-DA6B-4F73-8869-6A791E0A3A99}"/>
    <dgm:cxn modelId="{C4561FFF-AEA4-4434-BA73-B2C01485D556}" type="presOf" srcId="{3E5FFCA6-8B5B-462C-9616-F2B150839C03}" destId="{52E7F947-9FA6-42FC-9022-94899223D828}" srcOrd="0" destOrd="0" presId="urn:microsoft.com/office/officeart/2016/7/layout/RepeatingBendingProcessNew"/>
    <dgm:cxn modelId="{67FE3AC5-0229-4524-9A80-2A84DA37DDE3}" type="presParOf" srcId="{52E7F947-9FA6-42FC-9022-94899223D828}" destId="{D37CDD90-5CBF-41B4-9C7F-5B9B115ECE03}" srcOrd="0" destOrd="0" presId="urn:microsoft.com/office/officeart/2016/7/layout/RepeatingBendingProcessNew"/>
    <dgm:cxn modelId="{FC913DE3-6187-42F6-A4F8-A51A56052542}" type="presParOf" srcId="{52E7F947-9FA6-42FC-9022-94899223D828}" destId="{BA700274-9ADE-41A1-9C97-7D03BC9FC84E}" srcOrd="1" destOrd="0" presId="urn:microsoft.com/office/officeart/2016/7/layout/RepeatingBendingProcessNew"/>
    <dgm:cxn modelId="{F722301F-8008-4AAB-A617-A85CDFBD4582}" type="presParOf" srcId="{BA700274-9ADE-41A1-9C97-7D03BC9FC84E}" destId="{55632484-0690-45F1-BBEA-4B113B5B92F0}" srcOrd="0" destOrd="0" presId="urn:microsoft.com/office/officeart/2016/7/layout/RepeatingBendingProcessNew"/>
    <dgm:cxn modelId="{24C06EB7-5C84-43E7-981C-9166B2083494}" type="presParOf" srcId="{52E7F947-9FA6-42FC-9022-94899223D828}" destId="{5642F40E-8254-44C6-980F-2B81D6E8A0C1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3F0AA-1729-4FAD-8B69-A1964DC69B00}">
      <dsp:nvSpPr>
        <dsp:cNvPr id="0" name=""/>
        <dsp:cNvSpPr/>
      </dsp:nvSpPr>
      <dsp:spPr>
        <a:xfrm>
          <a:off x="624914" y="2104"/>
          <a:ext cx="3404082" cy="2042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OBJECTIVE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Build a comprehension database for managing a hotel system.</a:t>
          </a:r>
        </a:p>
      </dsp:txBody>
      <dsp:txXfrm>
        <a:off x="624914" y="2104"/>
        <a:ext cx="3404082" cy="2042449"/>
      </dsp:txXfrm>
    </dsp:sp>
    <dsp:sp modelId="{CAEE600D-D6BB-43FE-93B4-73237056A123}">
      <dsp:nvSpPr>
        <dsp:cNvPr id="0" name=""/>
        <dsp:cNvSpPr/>
      </dsp:nvSpPr>
      <dsp:spPr>
        <a:xfrm>
          <a:off x="624914" y="2384961"/>
          <a:ext cx="3404082" cy="2042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Scope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Handle guest, booking, room, employee, payment, and feedback data.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Provide insights for business and machine learning.</a:t>
          </a:r>
        </a:p>
      </dsp:txBody>
      <dsp:txXfrm>
        <a:off x="624914" y="2384961"/>
        <a:ext cx="3404082" cy="2042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1CE4A-9C19-45C9-AF3B-C0F9D63970CA}">
      <dsp:nvSpPr>
        <dsp:cNvPr id="0" name=""/>
        <dsp:cNvSpPr/>
      </dsp:nvSpPr>
      <dsp:spPr>
        <a:xfrm>
          <a:off x="0" y="670"/>
          <a:ext cx="6254724" cy="1568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4ED70-719B-4AA3-8AF2-AF9FC1F26816}">
      <dsp:nvSpPr>
        <dsp:cNvPr id="0" name=""/>
        <dsp:cNvSpPr/>
      </dsp:nvSpPr>
      <dsp:spPr>
        <a:xfrm>
          <a:off x="474614" y="353689"/>
          <a:ext cx="862935" cy="862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A3ABE-FD1F-4387-9096-A0B20E6A34AD}">
      <dsp:nvSpPr>
        <dsp:cNvPr id="0" name=""/>
        <dsp:cNvSpPr/>
      </dsp:nvSpPr>
      <dsp:spPr>
        <a:xfrm>
          <a:off x="1812164" y="670"/>
          <a:ext cx="4442559" cy="156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50" tIns="166050" rIns="166050" bIns="1660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Predictive models for customer retention (Guest and feedback data)</a:t>
          </a:r>
        </a:p>
      </dsp:txBody>
      <dsp:txXfrm>
        <a:off x="1812164" y="670"/>
        <a:ext cx="4442559" cy="1568973"/>
      </dsp:txXfrm>
    </dsp:sp>
    <dsp:sp modelId="{E68BE2C9-F0C7-4F24-976F-2504A575676A}">
      <dsp:nvSpPr>
        <dsp:cNvPr id="0" name=""/>
        <dsp:cNvSpPr/>
      </dsp:nvSpPr>
      <dsp:spPr>
        <a:xfrm>
          <a:off x="0" y="1961888"/>
          <a:ext cx="6254724" cy="1568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0EA1B-1735-4A79-A8C7-D43C3B343980}">
      <dsp:nvSpPr>
        <dsp:cNvPr id="0" name=""/>
        <dsp:cNvSpPr/>
      </dsp:nvSpPr>
      <dsp:spPr>
        <a:xfrm>
          <a:off x="474614" y="2314907"/>
          <a:ext cx="862935" cy="8629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FD42B-21ED-4163-BC93-1A9CB04C354A}">
      <dsp:nvSpPr>
        <dsp:cNvPr id="0" name=""/>
        <dsp:cNvSpPr/>
      </dsp:nvSpPr>
      <dsp:spPr>
        <a:xfrm>
          <a:off x="1812164" y="1961888"/>
          <a:ext cx="4442559" cy="156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50" tIns="166050" rIns="166050" bIns="1660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Revenue forecasting (Payments and bookings data).</a:t>
          </a:r>
        </a:p>
      </dsp:txBody>
      <dsp:txXfrm>
        <a:off x="1812164" y="1961888"/>
        <a:ext cx="4442559" cy="1568973"/>
      </dsp:txXfrm>
    </dsp:sp>
    <dsp:sp modelId="{49FEF5F0-DB01-4CB3-8137-86EBE56781FD}">
      <dsp:nvSpPr>
        <dsp:cNvPr id="0" name=""/>
        <dsp:cNvSpPr/>
      </dsp:nvSpPr>
      <dsp:spPr>
        <a:xfrm>
          <a:off x="0" y="3923105"/>
          <a:ext cx="6254724" cy="1568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00ACA-3F9F-43A2-B69E-128760EED354}">
      <dsp:nvSpPr>
        <dsp:cNvPr id="0" name=""/>
        <dsp:cNvSpPr/>
      </dsp:nvSpPr>
      <dsp:spPr>
        <a:xfrm>
          <a:off x="474614" y="4276124"/>
          <a:ext cx="862935" cy="8629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400FD-D736-4CA2-AF02-6DA92B659862}">
      <dsp:nvSpPr>
        <dsp:cNvPr id="0" name=""/>
        <dsp:cNvSpPr/>
      </dsp:nvSpPr>
      <dsp:spPr>
        <a:xfrm>
          <a:off x="1812164" y="3923105"/>
          <a:ext cx="4442559" cy="156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50" tIns="166050" rIns="166050" bIns="1660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Optimize room pricing (Occupancy rate and earnings)</a:t>
          </a:r>
        </a:p>
      </dsp:txBody>
      <dsp:txXfrm>
        <a:off x="1812164" y="3923105"/>
        <a:ext cx="4442559" cy="1568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00274-9ADE-41A1-9C97-7D03BC9FC84E}">
      <dsp:nvSpPr>
        <dsp:cNvPr id="0" name=""/>
        <dsp:cNvSpPr/>
      </dsp:nvSpPr>
      <dsp:spPr>
        <a:xfrm>
          <a:off x="4820731" y="1837848"/>
          <a:ext cx="10780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7806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32045" y="1878025"/>
        <a:ext cx="55433" cy="11086"/>
      </dsp:txXfrm>
    </dsp:sp>
    <dsp:sp modelId="{D37CDD90-5CBF-41B4-9C7F-5B9B115ECE03}">
      <dsp:nvSpPr>
        <dsp:cNvPr id="0" name=""/>
        <dsp:cNvSpPr/>
      </dsp:nvSpPr>
      <dsp:spPr>
        <a:xfrm>
          <a:off x="2257" y="437486"/>
          <a:ext cx="4820273" cy="2892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6197" tIns="247931" rIns="236197" bIns="247931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CHALLENGES</a:t>
          </a:r>
          <a:endParaRPr lang="en-US" sz="42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Ensuring normalization 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Handling optional relationships effectively.</a:t>
          </a:r>
        </a:p>
      </dsp:txBody>
      <dsp:txXfrm>
        <a:off x="2257" y="437486"/>
        <a:ext cx="4820273" cy="2892163"/>
      </dsp:txXfrm>
    </dsp:sp>
    <dsp:sp modelId="{5642F40E-8254-44C6-980F-2B81D6E8A0C1}">
      <dsp:nvSpPr>
        <dsp:cNvPr id="0" name=""/>
        <dsp:cNvSpPr/>
      </dsp:nvSpPr>
      <dsp:spPr>
        <a:xfrm>
          <a:off x="5931193" y="437486"/>
          <a:ext cx="4820273" cy="2892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6197" tIns="247931" rIns="236197" bIns="247931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LEARNINGS</a:t>
          </a:r>
          <a:endParaRPr lang="en-US" sz="42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Enhanced SQL skills.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Deeper understanding of database design.</a:t>
          </a:r>
        </a:p>
      </dsp:txBody>
      <dsp:txXfrm>
        <a:off x="5931193" y="437486"/>
        <a:ext cx="4820273" cy="2892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E5988-B339-415F-AF53-FF7A857E3DC1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80AFC-1022-4446-99F9-299F37C9D1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9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6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2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3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3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8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4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2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3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21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2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E738FF-6021-A4A4-4525-EFB89E83E8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/>
          <a:stretch/>
        </p:blipFill>
        <p:spPr>
          <a:xfrm>
            <a:off x="20" y="1438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927A3B-C48F-3A48-F16E-1AC36C98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10782300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kern="1200" spc="-12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HOTEL MANAGEMENT SYSTEM</a:t>
            </a:r>
            <a:br>
              <a:rPr lang="en-US" sz="6200" kern="1200" spc="-12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200" kern="1200" spc="-12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PROJECT</a:t>
            </a:r>
            <a:br>
              <a:rPr lang="en-US" sz="6200" kern="1200" spc="-12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200" kern="1200" spc="-12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200" kern="1200" spc="-12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23449-6D51-AE51-EB3D-5F72CE801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8331" y="3301101"/>
            <a:ext cx="9506024" cy="25828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Presented by : Group 4</a:t>
            </a:r>
            <a:endParaRPr lang="en-US" sz="2400" dirty="0">
              <a:ea typeface="Calibri Light"/>
              <a:cs typeface="Calibri Light"/>
            </a:endParaRPr>
          </a:p>
          <a:p>
            <a:endParaRPr lang="en-US" sz="2400" dirty="0"/>
          </a:p>
          <a:p>
            <a:r>
              <a:rPr lang="en-US" sz="2400" dirty="0" err="1"/>
              <a:t>Aswathi</a:t>
            </a:r>
            <a:r>
              <a:rPr lang="en-US" sz="2400" dirty="0"/>
              <a:t> </a:t>
            </a:r>
            <a:r>
              <a:rPr lang="en-US" sz="2400" dirty="0" err="1"/>
              <a:t>Bhojan</a:t>
            </a:r>
            <a:r>
              <a:rPr lang="en-US" sz="2400" dirty="0"/>
              <a:t> (NF 1001601)</a:t>
            </a:r>
            <a:endParaRPr lang="en-US" sz="2400" dirty="0">
              <a:ea typeface="Calibri Light"/>
              <a:cs typeface="Calibri Light"/>
            </a:endParaRPr>
          </a:p>
          <a:p>
            <a:r>
              <a:rPr lang="en-US" sz="2400" dirty="0" err="1"/>
              <a:t>Aarmi</a:t>
            </a:r>
            <a:r>
              <a:rPr lang="en-US" sz="2400" dirty="0"/>
              <a:t> Patel (NF 1002881)</a:t>
            </a:r>
            <a:endParaRPr lang="en-US" sz="2400" dirty="0">
              <a:ea typeface="Calibri Light"/>
              <a:cs typeface="Calibri Light"/>
            </a:endParaRPr>
          </a:p>
          <a:p>
            <a:r>
              <a:rPr lang="en-US" sz="2400" dirty="0"/>
              <a:t>Inderjeet </a:t>
            </a:r>
            <a:r>
              <a:rPr lang="en-US" sz="2400" dirty="0" err="1"/>
              <a:t>kaur</a:t>
            </a:r>
            <a:r>
              <a:rPr lang="en-US" sz="2400" dirty="0"/>
              <a:t>( NF1000 809)</a:t>
            </a:r>
            <a:endParaRPr lang="en-US" sz="2400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9265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39B3-999F-81DA-9B25-C1215CFE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   CHALLENGES AND LEARNINGS 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05F1D0-2265-13B4-6FCD-18064FAEA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116221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80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0065-3C9C-52D9-A87E-A40AF18B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Calibri Light"/>
                <a:cs typeface="Calibri Light"/>
              </a:rPr>
              <a:t>           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0E75-FA29-8D33-4139-68F9542E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680653"/>
            <a:ext cx="11325222" cy="48394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ea typeface="Calibri Light"/>
                <a:cs typeface="Calibri Light"/>
              </a:rPr>
              <a:t>The Hotel Booking Management System project represents a significant step toward streamlining hotel operations, improving customer satisfaction, and enhancing overall efficiency. </a:t>
            </a:r>
          </a:p>
          <a:p>
            <a:r>
              <a:rPr lang="en-US" sz="2000" b="1" dirty="0">
                <a:ea typeface="Calibri Light"/>
                <a:cs typeface="Calibri Light"/>
              </a:rPr>
              <a:t>KEY ACHIEVEMENT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ea typeface="Calibri Light"/>
                <a:cs typeface="Calibri Light"/>
              </a:rPr>
              <a:t> Real-time tracking of room availability and bookings.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ea typeface="Calibri Light"/>
                <a:cs typeface="Calibri Light"/>
              </a:rPr>
              <a:t> Features such as booking modifications and cancellations improved customer convenience.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ea typeface="Calibri Light"/>
                <a:cs typeface="Calibri Light"/>
              </a:rPr>
              <a:t> Centralized database ensured accuracy and consistency in managing customer, room, and     </a:t>
            </a:r>
          </a:p>
          <a:p>
            <a:pPr marL="0" indent="0">
              <a:buNone/>
            </a:pPr>
            <a:r>
              <a:rPr lang="en-US" sz="2000" dirty="0">
                <a:ea typeface="Calibri Light"/>
                <a:cs typeface="Calibri Light"/>
              </a:rPr>
              <a:t>    payment records.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ea typeface="Calibri Light"/>
                <a:cs typeface="Calibri Light"/>
              </a:rPr>
              <a:t>  Utilized SQL queries to insert, update, delete, and retrieve data, showcasing the use of Data Manipulation </a:t>
            </a:r>
          </a:p>
          <a:p>
            <a:pPr marL="0" indent="0">
              <a:buNone/>
            </a:pPr>
            <a:r>
              <a:rPr lang="en-US" sz="2000" dirty="0">
                <a:ea typeface="Calibri Light"/>
                <a:cs typeface="Calibri Light"/>
              </a:rPr>
              <a:t>       Language (DML) effectively.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ea typeface="Calibri Light"/>
                <a:cs typeface="Calibri Light"/>
              </a:rPr>
              <a:t>  Implemented appropriate constraints, such as primary keys, foreign keys, and unique constraints, to </a:t>
            </a:r>
          </a:p>
          <a:p>
            <a:pPr marL="0" indent="0">
              <a:buNone/>
            </a:pPr>
            <a:r>
              <a:rPr lang="en-US" sz="2000" dirty="0">
                <a:ea typeface="Calibri Light"/>
                <a:cs typeface="Calibri Light"/>
              </a:rPr>
              <a:t>      ensure referential integrity and data consistency.</a:t>
            </a:r>
          </a:p>
        </p:txBody>
      </p:sp>
    </p:spTree>
    <p:extLst>
      <p:ext uri="{BB962C8B-B14F-4D97-AF65-F5344CB8AC3E}">
        <p14:creationId xmlns:p14="http://schemas.microsoft.com/office/powerpoint/2010/main" val="372026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3E87-FA82-6BB1-7B95-1307D857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PROJECT OVERVIEW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2B62F3D-E5DF-ED8A-4A1F-8758DE93E4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5843078"/>
              </p:ext>
            </p:extLst>
          </p:nvPr>
        </p:nvGraphicFramePr>
        <p:xfrm>
          <a:off x="186108" y="1848477"/>
          <a:ext cx="4653912" cy="4429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F6B42-4FD2-B0EE-F333-B462E59392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HIGHLIGHTS</a:t>
            </a:r>
          </a:p>
          <a:p>
            <a:pPr>
              <a:buNone/>
            </a:pPr>
            <a:endParaRPr lang="en-US"/>
          </a:p>
          <a:p>
            <a:pPr marL="285750" indent="-285750">
              <a:buFont typeface="Arial" charset="2"/>
              <a:buChar char="•"/>
            </a:pPr>
            <a:r>
              <a:rPr lang="en-US" dirty="0"/>
              <a:t>Fully Normalized database schema.</a:t>
            </a:r>
          </a:p>
          <a:p>
            <a:pPr marL="285750" indent="-285750">
              <a:buFont typeface="Arial" charset="2"/>
              <a:buChar char="•"/>
            </a:pPr>
            <a:r>
              <a:rPr lang="en-US" dirty="0"/>
              <a:t>Advanced SQL queries demonstrating mastery of DDL, DML, DQL.</a:t>
            </a:r>
          </a:p>
          <a:p>
            <a:pPr marL="285750" indent="-285750">
              <a:buFont typeface="Arial" charset="2"/>
              <a:buChar char="•"/>
            </a:pPr>
            <a:endParaRPr lang="en-US" dirty="0"/>
          </a:p>
          <a:p>
            <a:pPr marL="285750" indent="-285750">
              <a:buFont typeface="Arial" charset="2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charset="2"/>
              <a:buChar char="•"/>
            </a:pPr>
            <a:endParaRPr lang="en-US" dirty="0"/>
          </a:p>
          <a:p>
            <a:pPr marL="285750" indent="-285750">
              <a:buFont typeface="Arial" charset="2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10F7-8F1F-3292-C935-FA384DBF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3467051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ER </a:t>
            </a:r>
            <a:br>
              <a:rPr lang="en-US" sz="6000">
                <a:solidFill>
                  <a:srgbClr val="FFFFFF"/>
                </a:solidFill>
              </a:rPr>
            </a:br>
            <a:r>
              <a:rPr lang="en-US" sz="6000">
                <a:solidFill>
                  <a:srgbClr val="FFFFFF"/>
                </a:solidFill>
              </a:rPr>
              <a:t>Diagram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4C151-D2E5-4977-DCA2-0EBA083F5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3" y="4206876"/>
            <a:ext cx="3403042" cy="164592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012A0-2565-4842-C864-33E1C0480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55" y="1"/>
            <a:ext cx="8162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297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58CB-3E74-6A9E-319B-68274894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215750"/>
          </a:xfrm>
        </p:spPr>
        <p:txBody>
          <a:bodyPr anchor="b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Calibri Light"/>
                <a:cs typeface="Calibri Light"/>
              </a:rPr>
              <a:t>SCHEMA</a:t>
            </a:r>
            <a:br>
              <a:rPr lang="en-US" sz="4000" b="1">
                <a:solidFill>
                  <a:srgbClr val="FFFFFF"/>
                </a:solidFill>
                <a:ea typeface="Calibri Light"/>
                <a:cs typeface="Calibri Light"/>
              </a:rPr>
            </a:br>
            <a:r>
              <a:rPr lang="en-US" sz="4000" b="1">
                <a:solidFill>
                  <a:srgbClr val="FFFFFF"/>
                </a:solidFill>
                <a:ea typeface="Calibri Light"/>
                <a:cs typeface="Calibri Light"/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9A5F6-B6FE-5381-38BB-D7C6886FD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893" y="1873434"/>
            <a:ext cx="4249830" cy="390443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har char="•"/>
            </a:pPr>
            <a:r>
              <a:rPr lang="en-US" sz="1800" dirty="0">
                <a:solidFill>
                  <a:srgbClr val="FFFFFF"/>
                </a:solidFill>
                <a:ea typeface="Calibri Light"/>
                <a:cs typeface="Calibri Light"/>
              </a:rPr>
              <a:t>Key Points</a:t>
            </a:r>
          </a:p>
          <a:p>
            <a:pPr>
              <a:buChar char="•"/>
            </a:pPr>
            <a:r>
              <a:rPr lang="en-US" sz="1800" dirty="0">
                <a:solidFill>
                  <a:srgbClr val="FFFFFF"/>
                </a:solidFill>
                <a:ea typeface="Calibri Light"/>
                <a:cs typeface="Calibri Light"/>
              </a:rPr>
              <a:t> 10 interrelated tables to minimize redundancy and ensure data integrity.</a:t>
            </a:r>
          </a:p>
          <a:p>
            <a:pPr>
              <a:buChar char="•"/>
            </a:pPr>
            <a:r>
              <a:rPr lang="en-US" sz="1800" dirty="0">
                <a:solidFill>
                  <a:srgbClr val="FFFFFF"/>
                </a:solidFill>
                <a:ea typeface="Calibri Light"/>
                <a:cs typeface="Calibri Light"/>
              </a:rPr>
              <a:t>Constraints : Primary keys, Foreign keys, unique, Not null and ENUM constraints.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ea typeface="Calibri Light"/>
                <a:cs typeface="Calibri Light"/>
              </a:rPr>
              <a:t>EXAMPLE SCHEMA</a:t>
            </a:r>
          </a:p>
          <a:p>
            <a:pPr marL="342900" indent="-342900">
              <a:buChar char="•"/>
            </a:pPr>
            <a:r>
              <a:rPr lang="en-US" sz="1800" dirty="0">
                <a:solidFill>
                  <a:srgbClr val="FFFFFF"/>
                </a:solidFill>
                <a:ea typeface="Calibri Light"/>
                <a:cs typeface="Calibri Light"/>
              </a:rPr>
              <a:t>CREATE TABLE Guest 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ea typeface="Calibri Light"/>
                <a:cs typeface="Calibri Light"/>
              </a:rPr>
              <a:t> </a:t>
            </a:r>
            <a:r>
              <a:rPr lang="en-US" sz="1800" err="1">
                <a:solidFill>
                  <a:srgbClr val="FFFFFF"/>
                </a:solidFill>
                <a:ea typeface="Calibri Light"/>
                <a:cs typeface="Calibri Light"/>
              </a:rPr>
              <a:t>Guest_ID</a:t>
            </a:r>
            <a:r>
              <a:rPr lang="en-US" sz="1800" dirty="0">
                <a:solidFill>
                  <a:srgbClr val="FFFFFF"/>
                </a:solidFill>
                <a:ea typeface="Calibri Light"/>
                <a:cs typeface="Calibri Light"/>
              </a:rPr>
              <a:t> int PRIMARY KEY , UNIQUE, NOT NULL,</a:t>
            </a:r>
          </a:p>
          <a:p>
            <a:pPr marL="0" indent="0">
              <a:buNone/>
            </a:pPr>
            <a:r>
              <a:rPr lang="en-US" sz="1800" err="1">
                <a:solidFill>
                  <a:srgbClr val="FFFFFF"/>
                </a:solidFill>
                <a:ea typeface="Calibri Light"/>
                <a:cs typeface="Calibri Light"/>
              </a:rPr>
              <a:t>Guest_Fname</a:t>
            </a:r>
            <a:r>
              <a:rPr lang="en-US" sz="1800" dirty="0">
                <a:solidFill>
                  <a:srgbClr val="FFFFFF"/>
                </a:solidFill>
                <a:ea typeface="Calibri Light"/>
                <a:cs typeface="Calibri Light"/>
              </a:rPr>
              <a:t> VARCHAR(50) NOT NULL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ea typeface="Calibri Light"/>
                <a:cs typeface="Calibri Light"/>
              </a:rPr>
              <a:t>);</a:t>
            </a:r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0D97930F-0E07-A76C-08FD-7AE18A8C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23" r="2240" b="-6"/>
          <a:stretch/>
        </p:blipFill>
        <p:spPr>
          <a:xfrm>
            <a:off x="20" y="10"/>
            <a:ext cx="754159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93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91BFF4-0B6A-5DE9-F381-0F7B1CADB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150842"/>
              </p:ext>
            </p:extLst>
          </p:nvPr>
        </p:nvGraphicFramePr>
        <p:xfrm>
          <a:off x="2032000" y="719666"/>
          <a:ext cx="8127999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847562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158166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9142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Guest_ID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74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7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Room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 </a:t>
                      </a:r>
                      <a:r>
                        <a:rPr lang="en-US" dirty="0" err="1"/>
                        <a:t>type_ID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Bookings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Booking_ID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Guest_ID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Room_ID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0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Employee_ID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6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Payment_ID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Booking_ID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87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Service_ID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93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</a:t>
                      </a:r>
                      <a:r>
                        <a:rPr lang="en-US" dirty="0" err="1"/>
                        <a:t>Usage_ID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Service_ID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Booking_ID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59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Feedback_ID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Booking_ID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95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BCC42E-002F-BDE0-9633-92AC56E09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070144"/>
              </p:ext>
            </p:extLst>
          </p:nvPr>
        </p:nvGraphicFramePr>
        <p:xfrm>
          <a:off x="2032000" y="4428066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91713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37137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94372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Maintenance_ID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Room_ID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Employee_ID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8654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4EFEA6-9B75-3E4E-A59F-F259E6A11C00}"/>
              </a:ext>
            </a:extLst>
          </p:cNvPr>
          <p:cNvSpPr txBox="1"/>
          <p:nvPr/>
        </p:nvSpPr>
        <p:spPr>
          <a:xfrm>
            <a:off x="4200939" y="5387868"/>
            <a:ext cx="1088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PRIMARY KEY AND FOREIGN KEY</a:t>
            </a:r>
          </a:p>
        </p:txBody>
      </p:sp>
    </p:spTree>
    <p:extLst>
      <p:ext uri="{BB962C8B-B14F-4D97-AF65-F5344CB8AC3E}">
        <p14:creationId xmlns:p14="http://schemas.microsoft.com/office/powerpoint/2010/main" val="1054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6D733E-4918-7854-5D7C-699C803E1037}"/>
              </a:ext>
            </a:extLst>
          </p:cNvPr>
          <p:cNvSpPr txBox="1"/>
          <p:nvPr/>
        </p:nvSpPr>
        <p:spPr>
          <a:xfrm>
            <a:off x="3114261" y="331304"/>
            <a:ext cx="10098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RELATIONSHIP BETWEEN TABLES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F86888-3ED3-4DA3-F93C-C2D862A88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48405"/>
              </p:ext>
            </p:extLst>
          </p:nvPr>
        </p:nvGraphicFramePr>
        <p:xfrm>
          <a:off x="1811045" y="1760220"/>
          <a:ext cx="8078680" cy="4216991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15736">
                  <a:extLst>
                    <a:ext uri="{9D8B030D-6E8A-4147-A177-3AD203B41FA5}">
                      <a16:colId xmlns:a16="http://schemas.microsoft.com/office/drawing/2014/main" val="3799316348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1135272399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1171537544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3219954682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1625801725"/>
                    </a:ext>
                  </a:extLst>
                </a:gridCol>
              </a:tblGrid>
              <a:tr h="6785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to many (Mandatory)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to many (Optional)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to one (Optional)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Many </a:t>
                      </a:r>
                      <a:r>
                        <a:rPr lang="en-US"/>
                        <a:t>to one</a:t>
                      </a:r>
                    </a:p>
                    <a:p>
                      <a:r>
                        <a:rPr lang="en-US"/>
                        <a:t>(Mandatory)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385176"/>
                  </a:ext>
                </a:extLst>
              </a:tr>
              <a:tr h="393155">
                <a:tc>
                  <a:txBody>
                    <a:bodyPr/>
                    <a:lstStyle/>
                    <a:p>
                      <a:r>
                        <a:rPr lang="en-US" dirty="0"/>
                        <a:t>GUEST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046143"/>
                  </a:ext>
                </a:extLst>
              </a:tr>
              <a:tr h="393155">
                <a:tc>
                  <a:txBody>
                    <a:bodyPr/>
                    <a:lstStyle/>
                    <a:p>
                      <a:r>
                        <a:rPr lang="en-US" dirty="0"/>
                        <a:t>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768057"/>
                  </a:ext>
                </a:extLst>
              </a:tr>
              <a:tr h="393155">
                <a:tc>
                  <a:txBody>
                    <a:bodyPr/>
                    <a:lstStyle/>
                    <a:p>
                      <a:r>
                        <a:rPr lang="en-US" dirty="0"/>
                        <a:t>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ROOM_TYPE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783721"/>
                  </a:ext>
                </a:extLst>
              </a:tr>
              <a:tr h="393155">
                <a:tc>
                  <a:txBody>
                    <a:bodyPr/>
                    <a:lstStyle/>
                    <a:p>
                      <a:r>
                        <a:rPr lang="en-US" dirty="0"/>
                        <a:t>BOOKINGS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77897"/>
                  </a:ext>
                </a:extLst>
              </a:tr>
              <a:tr h="393155">
                <a:tc>
                  <a:txBody>
                    <a:bodyPr/>
                    <a:lstStyle/>
                    <a:p>
                      <a:r>
                        <a:rPr lang="en-US" dirty="0"/>
                        <a:t>BOOKINGS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57540"/>
                  </a:ext>
                </a:extLst>
              </a:tr>
              <a:tr h="393155">
                <a:tc>
                  <a:txBody>
                    <a:bodyPr/>
                    <a:lstStyle/>
                    <a:p>
                      <a:r>
                        <a:rPr lang="en-US" dirty="0"/>
                        <a:t>BOOKINGS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308258"/>
                  </a:ext>
                </a:extLst>
              </a:tr>
              <a:tr h="393155">
                <a:tc>
                  <a:txBody>
                    <a:bodyPr/>
                    <a:lstStyle/>
                    <a:p>
                      <a:r>
                        <a:rPr lang="en-US" dirty="0"/>
                        <a:t>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98193"/>
                  </a:ext>
                </a:extLst>
              </a:tr>
              <a:tr h="393155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241380"/>
                  </a:ext>
                </a:extLst>
              </a:tr>
              <a:tr h="393155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774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41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D0EB-A9AD-DB6B-4DFA-114A58A0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DATA MANIPULATION (DML)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7002-83AA-9320-9528-F8A1FF14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79" y="2155454"/>
            <a:ext cx="2271084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ea typeface="Calibri Light"/>
                <a:cs typeface="Calibri Light"/>
              </a:rPr>
              <a:t>INSERT</a:t>
            </a:r>
          </a:p>
          <a:p>
            <a:r>
              <a:rPr lang="en-US" dirty="0">
                <a:ea typeface="Calibri Light"/>
                <a:cs typeface="Calibri Light"/>
              </a:rPr>
              <a:t>Add realistic data (example, adding a guest and booking).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3DB92-49EA-9C3C-5627-4FDBCDC8D978}"/>
              </a:ext>
            </a:extLst>
          </p:cNvPr>
          <p:cNvSpPr txBox="1"/>
          <p:nvPr/>
        </p:nvSpPr>
        <p:spPr>
          <a:xfrm>
            <a:off x="4000500" y="2080845"/>
            <a:ext cx="3414346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solidFill>
                  <a:srgbClr val="FF0000"/>
                </a:solidFill>
                <a:ea typeface="Calibri Light"/>
                <a:cs typeface="Calibri Light"/>
              </a:rPr>
              <a:t>UPDATE</a:t>
            </a:r>
          </a:p>
          <a:p>
            <a:endParaRPr lang="en-US" sz="2000" dirty="0">
              <a:ea typeface="Calibri Light"/>
              <a:cs typeface="Calibri Light"/>
            </a:endParaRPr>
          </a:p>
          <a:p>
            <a:r>
              <a:rPr lang="en-US" sz="2000" dirty="0">
                <a:ea typeface="Calibri Light"/>
                <a:cs typeface="Calibri Light"/>
              </a:rPr>
              <a:t>Modify a guest's contact information or update room status.</a:t>
            </a:r>
          </a:p>
          <a:p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4E0D3-5BFB-1585-F4BA-886F2A873EBE}"/>
              </a:ext>
            </a:extLst>
          </p:cNvPr>
          <p:cNvSpPr txBox="1"/>
          <p:nvPr/>
        </p:nvSpPr>
        <p:spPr>
          <a:xfrm>
            <a:off x="7883769" y="2139461"/>
            <a:ext cx="361950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solidFill>
                  <a:srgbClr val="7030A0"/>
                </a:solidFill>
                <a:ea typeface="Calibri Light"/>
                <a:cs typeface="Calibri Light"/>
              </a:rPr>
              <a:t>DELETE</a:t>
            </a:r>
          </a:p>
          <a:p>
            <a:endParaRPr lang="en-US" sz="2000" dirty="0">
              <a:ea typeface="Calibri Light"/>
              <a:cs typeface="Calibri Light"/>
            </a:endParaRPr>
          </a:p>
          <a:p>
            <a:r>
              <a:rPr lang="en-US" sz="2000" dirty="0">
                <a:ea typeface="Calibri Light"/>
                <a:cs typeface="Calibri Light"/>
              </a:rPr>
              <a:t>Remove outdated records (example, completed maintenance tasks).</a:t>
            </a:r>
          </a:p>
        </p:txBody>
      </p:sp>
    </p:spTree>
    <p:extLst>
      <p:ext uri="{BB962C8B-B14F-4D97-AF65-F5344CB8AC3E}">
        <p14:creationId xmlns:p14="http://schemas.microsoft.com/office/powerpoint/2010/main" val="182679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29A0-AF83-9644-7D05-48FD717B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9533"/>
            <a:ext cx="7115176" cy="16581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916975"/>
                </a:solidFill>
                <a:ea typeface="Calibri Light"/>
                <a:cs typeface="Calibri Light"/>
              </a:rPr>
              <a:t>DATA RETRIEVAL (DQL)</a:t>
            </a:r>
            <a:endParaRPr lang="en-US">
              <a:solidFill>
                <a:srgbClr val="91697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08FC-4A01-39BB-E1B2-49696860A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6877083" cy="376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ea typeface="Calibri Light"/>
                <a:cs typeface="Calibri Light"/>
              </a:rPr>
              <a:t>SIMPLE QUERY</a:t>
            </a:r>
          </a:p>
          <a:p>
            <a:r>
              <a:rPr lang="en-US" dirty="0">
                <a:ea typeface="Calibri Light"/>
                <a:cs typeface="Calibri Light"/>
              </a:rPr>
              <a:t>List all rooms available for booking.</a:t>
            </a:r>
          </a:p>
          <a:p>
            <a:endParaRPr lang="en-US" dirty="0">
              <a:ea typeface="Calibri Light"/>
              <a:cs typeface="Calibri Light"/>
            </a:endParaRPr>
          </a:p>
          <a:p>
            <a:r>
              <a:rPr lang="en-US" b="1" dirty="0">
                <a:ea typeface="Calibri Light"/>
                <a:cs typeface="Calibri Light"/>
              </a:rPr>
              <a:t>ADVANCED QUERY</a:t>
            </a:r>
          </a:p>
          <a:p>
            <a:r>
              <a:rPr lang="en-US" dirty="0">
                <a:ea typeface="Calibri Light"/>
                <a:cs typeface="Calibri Light"/>
              </a:rPr>
              <a:t>Subquery: Guests spending above average</a:t>
            </a:r>
          </a:p>
          <a:p>
            <a:r>
              <a:rPr lang="en-US" dirty="0">
                <a:ea typeface="Calibri Light"/>
                <a:cs typeface="Calibri Light"/>
              </a:rPr>
              <a:t>Aggregate functions : Total earnings per room type.</a:t>
            </a:r>
          </a:p>
          <a:p>
            <a:r>
              <a:rPr lang="en-US" dirty="0">
                <a:ea typeface="Calibri Light"/>
                <a:cs typeface="Calibri Light"/>
              </a:rPr>
              <a:t>Window functions : Cumulative payments per guest.</a:t>
            </a:r>
          </a:p>
        </p:txBody>
      </p:sp>
      <p:pic>
        <p:nvPicPr>
          <p:cNvPr id="5" name="Picture 4" descr="Periodic table of elements">
            <a:extLst>
              <a:ext uri="{FF2B5EF4-FFF2-40B4-BE49-F238E27FC236}">
                <a16:creationId xmlns:a16="http://schemas.microsoft.com/office/drawing/2014/main" id="{006D86D8-971B-C065-92DA-8E4A37AD2F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14" r="32952" b="-5"/>
          <a:stretch/>
        </p:blipFill>
        <p:spPr>
          <a:xfrm>
            <a:off x="8114537" y="10"/>
            <a:ext cx="4077463" cy="68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3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1E4C-44C4-299A-5FAC-0D37B51F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  <a:ea typeface="Calibri Light"/>
                <a:cs typeface="Calibri Light"/>
              </a:rPr>
              <a:t>KEY INSIGHTS FOR MACHINE LEARNING</a:t>
            </a:r>
            <a:endParaRPr lang="en-US" sz="6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E843FF-4BAA-825A-1E44-72AAC8D38C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979523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81867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102</TotalTime>
  <Words>540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Metropolitan</vt:lpstr>
      <vt:lpstr>HOTEL MANAGEMENT SYSTEM DATABASE PROJECT  </vt:lpstr>
      <vt:lpstr>                PROJECT OVERVIEW</vt:lpstr>
      <vt:lpstr>ER  Diagram</vt:lpstr>
      <vt:lpstr>SCHEMA DESIGN</vt:lpstr>
      <vt:lpstr>PowerPoint Presentation</vt:lpstr>
      <vt:lpstr>PowerPoint Presentation</vt:lpstr>
      <vt:lpstr>DATA MANIPULATION (DML)</vt:lpstr>
      <vt:lpstr>DATA RETRIEVAL (DQL)</vt:lpstr>
      <vt:lpstr>KEY INSIGHTS FOR MACHINE LEARNING</vt:lpstr>
      <vt:lpstr>   CHALLENGES AND LEARNINGS   </vt:lpstr>
      <vt:lpstr>                  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Expert Eye</dc:creator>
  <cp:lastModifiedBy>Harsh Patel</cp:lastModifiedBy>
  <cp:revision>401</cp:revision>
  <dcterms:created xsi:type="dcterms:W3CDTF">2024-12-08T16:20:57Z</dcterms:created>
  <dcterms:modified xsi:type="dcterms:W3CDTF">2025-03-22T15:37:32Z</dcterms:modified>
</cp:coreProperties>
</file>