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verpass-italic.fntdata"/><Relationship Id="rId128" Type="http://schemas.openxmlformats.org/officeDocument/2006/relationships/font" Target="fonts/Overpass-bold.fntdata"/><Relationship Id="rId127" Type="http://schemas.openxmlformats.org/officeDocument/2006/relationships/font" Target="fonts/Overpass-regular.fntdata"/><Relationship Id="rId126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SourceCodePro-italic.fntdata"/><Relationship Id="rId29" Type="http://schemas.openxmlformats.org/officeDocument/2006/relationships/slide" Target="slides/slide24.xml"/><Relationship Id="rId124" Type="http://schemas.openxmlformats.org/officeDocument/2006/relationships/font" Target="fonts/SourceCodePro-bold.fntdata"/><Relationship Id="rId123" Type="http://schemas.openxmlformats.org/officeDocument/2006/relationships/font" Target="fonts/SourceCodePro-regular.fntdata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-boldItalic.fntdata"/><Relationship Id="rId117" Type="http://schemas.openxmlformats.org/officeDocument/2006/relationships/font" Target="fonts/Roboto-italic.fntdata"/><Relationship Id="rId116" Type="http://schemas.openxmlformats.org/officeDocument/2006/relationships/font" Target="fonts/Roboto-bold.fntdata"/><Relationship Id="rId115" Type="http://schemas.openxmlformats.org/officeDocument/2006/relationships/font" Target="fonts/Roboto-regular.fntdata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Oswald-bold.fntdata"/><Relationship Id="rId131" Type="http://schemas.openxmlformats.org/officeDocument/2006/relationships/font" Target="fonts/Oswald-regular.fntdata"/><Relationship Id="rId130" Type="http://schemas.openxmlformats.org/officeDocument/2006/relationships/font" Target="fonts/Overpass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7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5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5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7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