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</p:sldIdLst>
  <p:sldSz cx="18288000" cy="10287000"/>
  <p:notesSz cx="6858000" cy="9144000"/>
  <p:embeddedFontLst>
    <p:embeddedFont>
      <p:font typeface="Poppins" panose="00000500000000000000" pitchFamily="2" charset="0"/>
      <p:regular r:id="rId13"/>
      <p:bold r:id="rId14"/>
      <p:italic r:id="rId15"/>
      <p:boldItalic r:id="rId16"/>
    </p:embeddedFont>
    <p:embeddedFont>
      <p:font typeface="Poppins Bold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>
      <p:cViewPr>
        <p:scale>
          <a:sx n="39" d="100"/>
          <a:sy n="39" d="100"/>
        </p:scale>
        <p:origin x="940" y="-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683116" y="-4272100"/>
            <a:ext cx="4980749" cy="17140120"/>
            <a:chOff x="0" y="0"/>
            <a:chExt cx="1311802" cy="4514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9144000" y="-20574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952733">
            <a:off x="1706953" y="6026295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6952177" y="1888821"/>
            <a:ext cx="11500734" cy="7808097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287842" y="3715864"/>
            <a:ext cx="5118412" cy="5118412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869938" y="4297960"/>
            <a:ext cx="3954220" cy="3954220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/>
              <a:stretch>
                <a:fillRect l="-28583" r="-28583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 rot="2496655">
            <a:off x="5540325" y="7200316"/>
            <a:ext cx="104401" cy="4150774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flipV="1">
            <a:off x="-1215091" y="8158798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-384906" y="5030504"/>
            <a:ext cx="7394661" cy="751036"/>
            <a:chOff x="0" y="0"/>
            <a:chExt cx="1947565" cy="19780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34384" y="8762533"/>
            <a:ext cx="434163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/>
          <p:cNvGrpSpPr/>
          <p:nvPr/>
        </p:nvGrpSpPr>
        <p:grpSpPr>
          <a:xfrm>
            <a:off x="284822" y="6200210"/>
            <a:ext cx="4239369" cy="2180901"/>
            <a:chOff x="0" y="0"/>
            <a:chExt cx="1045532" cy="40830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4471190" y="6270422"/>
            <a:ext cx="701878" cy="701878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500936" y="7349259"/>
            <a:ext cx="680143" cy="6801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3" name="TextBox 63"/>
          <p:cNvSpPr txBox="1"/>
          <p:nvPr/>
        </p:nvSpPr>
        <p:spPr>
          <a:xfrm>
            <a:off x="367930" y="3696814"/>
            <a:ext cx="6827984" cy="84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-52457" y="1593654"/>
            <a:ext cx="7668757" cy="195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28700" y="5074976"/>
            <a:ext cx="5506443" cy="560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7"/>
              </a:lnSpc>
              <a:spcBef>
                <a:spcPct val="0"/>
              </a:spcBef>
            </a:pPr>
            <a:r>
              <a:rPr lang="en-US" sz="3283" b="1" spc="328" dirty="0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AI In Education-JEE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325762" y="8756119"/>
            <a:ext cx="5133180" cy="3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987393" y="6839881"/>
            <a:ext cx="3063983" cy="441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 err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Aarohi</a:t>
            </a: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481" b="1" dirty="0" err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Saxena</a:t>
            </a:r>
            <a:endParaRPr lang="en-US" sz="2481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68" name="TextBox 68"/>
          <p:cNvSpPr txBox="1"/>
          <p:nvPr/>
        </p:nvSpPr>
        <p:spPr>
          <a:xfrm>
            <a:off x="1100185" y="7343295"/>
            <a:ext cx="2875140" cy="364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Date:5/09/2025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470968" y="7748271"/>
            <a:ext cx="4237370" cy="364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SISTEC Gandhinagar Bhopal</a:t>
            </a:r>
          </a:p>
        </p:txBody>
      </p:sp>
      <p:sp>
        <p:nvSpPr>
          <p:cNvPr id="70" name="TextBox 67">
            <a:extLst>
              <a:ext uri="{FF2B5EF4-FFF2-40B4-BE49-F238E27FC236}">
                <a16:creationId xmlns:a16="http://schemas.microsoft.com/office/drawing/2014/main" id="{B3A4C537-84BD-441F-02CC-EDCECE3E3FE8}"/>
              </a:ext>
            </a:extLst>
          </p:cNvPr>
          <p:cNvSpPr txBox="1"/>
          <p:nvPr/>
        </p:nvSpPr>
        <p:spPr>
          <a:xfrm>
            <a:off x="626163" y="6362117"/>
            <a:ext cx="3721841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Team :-</a:t>
            </a:r>
            <a:r>
              <a:rPr lang="en-US" sz="2481" b="1" dirty="0" err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Gyan</a:t>
            </a: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481" b="1" dirty="0" err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Sarthi</a:t>
            </a: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18883" y="707813"/>
            <a:ext cx="11359450" cy="880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IN" sz="6600" b="1" dirty="0">
                <a:solidFill>
                  <a:srgbClr val="FFC000"/>
                </a:solidFill>
              </a:rPr>
              <a:t>Market &amp; Impact 📈</a:t>
            </a:r>
            <a:endParaRPr lang="en-US" sz="6188" b="1" dirty="0">
              <a:solidFill>
                <a:srgbClr val="FFC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44057" y="-2321407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774559" y="3486628"/>
            <a:ext cx="1673887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Impact: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 Students: Focused prep, better scores, and reduced anxiety.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 Educators: Insights into common student weaknesses.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 Parents: A clear, data-driven view of their child's progress.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Market Size: India's </a:t>
            </a:r>
            <a:r>
              <a:rPr kumimoji="0" lang="en-US" altLang="en-US" sz="4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ed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-tech market is massive and growing, with millions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of students preparing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 competitive exams.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81486" y="841139"/>
            <a:ext cx="11359450" cy="880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80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 dirty="0">
                <a:solidFill>
                  <a:srgbClr val="FFC000"/>
                </a:solidFill>
                <a:latin typeface="Calibri"/>
                <a:sym typeface="Poppins Bold"/>
              </a:rPr>
              <a:t>Thank you !</a:t>
            </a:r>
            <a:endParaRPr kumimoji="0" lang="en-US" sz="6188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44057" y="-2321407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991517" y="2948129"/>
            <a:ext cx="15085027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b="1" dirty="0">
                <a:solidFill>
                  <a:schemeClr val="bg1">
                    <a:lumMod val="95000"/>
                  </a:schemeClr>
                </a:solidFill>
              </a:rPr>
              <a:t>Summary: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400" b="1" dirty="0" err="1">
                <a:solidFill>
                  <a:schemeClr val="bg1">
                    <a:lumMod val="95000"/>
                  </a:schemeClr>
                </a:solidFill>
              </a:rPr>
              <a:t>SmartPrep</a:t>
            </a: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 is not just a test platform; it's a personalized learning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 co-pilot designed to make every minute of study count.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r>
              <a:rPr lang="en-US" sz="4400" b="1" dirty="0">
                <a:solidFill>
                  <a:schemeClr val="bg1"/>
                </a:solidFill>
              </a:rPr>
              <a:t>Call to Action:</a:t>
            </a:r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We believe our product can fundamentally change how students </a:t>
            </a:r>
          </a:p>
          <a:p>
            <a:r>
              <a:rPr lang="en-US" sz="4400" dirty="0">
                <a:solidFill>
                  <a:schemeClr val="bg1"/>
                </a:solidFill>
              </a:rPr>
              <a:t>prepare for exams.</a:t>
            </a:r>
          </a:p>
          <a:p>
            <a:r>
              <a:rPr lang="en-US" sz="4400" b="1" dirty="0" err="1">
                <a:solidFill>
                  <a:schemeClr val="bg1"/>
                </a:solidFill>
              </a:rPr>
              <a:t>Gyan</a:t>
            </a:r>
            <a:r>
              <a:rPr lang="en-US" sz="4400" b="1" dirty="0">
                <a:solidFill>
                  <a:schemeClr val="bg1"/>
                </a:solidFill>
              </a:rPr>
              <a:t> </a:t>
            </a:r>
            <a:r>
              <a:rPr lang="en-US" sz="4400" b="1" dirty="0" err="1">
                <a:solidFill>
                  <a:schemeClr val="bg1"/>
                </a:solidFill>
              </a:rPr>
              <a:t>Sarthi</a:t>
            </a:r>
            <a:endParaRPr lang="en-US" sz="4400" dirty="0">
              <a:solidFill>
                <a:schemeClr val="bg1"/>
              </a:solidFill>
            </a:endParaRPr>
          </a:p>
          <a:p>
            <a:r>
              <a:rPr lang="en-US" sz="4400" dirty="0">
                <a:solidFill>
                  <a:schemeClr val="bg1"/>
                </a:solidFill>
              </a:rPr>
              <a:t>Contact Info: aarohisaxena1011@gmail.com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01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8" y="-776764"/>
            <a:ext cx="7121405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4"/>
            <a:ext cx="8342708" cy="7169515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38"/>
            <a:ext cx="8207729" cy="7107523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 rot="1804263">
            <a:off x="6564051" y="8262794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0" y="2100924"/>
            <a:ext cx="432085" cy="43208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8" y="7735954"/>
            <a:ext cx="432085" cy="4320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266574" y="91389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29565" y="9093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 rot="-5400000">
            <a:off x="12372019" y="486751"/>
            <a:ext cx="700320" cy="12341008"/>
            <a:chOff x="0" y="0"/>
            <a:chExt cx="184446" cy="3250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6899326" y="3840411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8185059" y="2759416"/>
            <a:ext cx="9074241" cy="212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Competitive exam preparation (JEE) where students struggle to analyze their mock test performance and identify topic-wise strengths &amp; weaknesses.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185059" y="930361"/>
            <a:ext cx="9074241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22470" y="6360989"/>
            <a:ext cx="6036830" cy="51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90"/>
              </a:lnSpc>
              <a:spcBef>
                <a:spcPct val="0"/>
              </a:spcBef>
            </a:pPr>
            <a:r>
              <a:rPr lang="en-US" sz="2921" b="1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185059" y="7306891"/>
            <a:ext cx="9264741" cy="1552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2443" lvl="1" indent="-326221" algn="just">
              <a:lnSpc>
                <a:spcPts val="423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overcome the challenge of unclear self-evaluation and create a one-stop AI platform that gives students clear insights, better preparation strategies, and continuous improvement.</a:t>
            </a: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C3D6FDDC-E372-921B-B81E-DF8EA96CAE1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52694" y="363922"/>
            <a:ext cx="11359450" cy="1748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The Challenge:</a:t>
            </a:r>
          </a:p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One-Size-Fits-All Prep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699" y="3406158"/>
            <a:ext cx="17907000" cy="53553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Key Points: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Lack of Personalization:</a:t>
            </a:r>
            <a:r>
              <a:rPr lang="en-US" sz="4800" dirty="0">
                <a:solidFill>
                  <a:schemeClr val="bg1"/>
                </a:solidFill>
              </a:rPr>
              <a:t> Traditional tests don't adapt to individual student needs.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Inefficient Study:</a:t>
            </a:r>
            <a:r>
              <a:rPr lang="en-US" sz="4800" dirty="0">
                <a:solidFill>
                  <a:schemeClr val="bg1"/>
                </a:solidFill>
              </a:rPr>
              <a:t> Students waste time on topics they've already mastered.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Blind Spots:</a:t>
            </a:r>
            <a:r>
              <a:rPr lang="en-US" sz="4800" dirty="0">
                <a:solidFill>
                  <a:schemeClr val="bg1"/>
                </a:solidFill>
              </a:rPr>
              <a:t> Students struggle to pinpoint their specific weak areas.</a:t>
            </a:r>
          </a:p>
          <a:p>
            <a:r>
              <a:rPr lang="en-US" sz="4800" b="1" dirty="0">
                <a:solidFill>
                  <a:schemeClr val="bg1"/>
                </a:solidFill>
              </a:rPr>
              <a:t>The Result:</a:t>
            </a:r>
            <a:r>
              <a:rPr lang="en-US" sz="4800" dirty="0">
                <a:solidFill>
                  <a:schemeClr val="bg1"/>
                </a:solidFill>
              </a:rPr>
              <a:t> Slower progress Tracking.</a:t>
            </a:r>
            <a:endParaRPr lang="en-US" sz="48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4F2B029B-4791-C7BF-2950-C66E2D01287A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43894" y="290452"/>
            <a:ext cx="11359450" cy="175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IN" sz="6600" b="1" dirty="0">
                <a:solidFill>
                  <a:srgbClr val="FFC000"/>
                </a:solidFill>
              </a:rPr>
              <a:t>Our Solution:</a:t>
            </a:r>
          </a:p>
          <a:p>
            <a:pPr algn="ctr">
              <a:lnSpc>
                <a:spcPts val="6807"/>
              </a:lnSpc>
            </a:pPr>
            <a:r>
              <a:rPr lang="en-IN" sz="6600" b="1" dirty="0" err="1">
                <a:solidFill>
                  <a:srgbClr val="FFC000"/>
                </a:solidFill>
              </a:rPr>
              <a:t>Smartprep</a:t>
            </a:r>
            <a:r>
              <a:rPr lang="en-IN" sz="6600" b="1" dirty="0">
                <a:solidFill>
                  <a:srgbClr val="FFC000"/>
                </a:solidFill>
              </a:rPr>
              <a:t> AI</a:t>
            </a:r>
            <a:endParaRPr lang="en-US" sz="6600" b="1" dirty="0">
              <a:solidFill>
                <a:srgbClr val="FFC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250671" y="-1758774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39A1974D-769E-FC05-D424-D110C4390DF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5" name="Rectangle 3"/>
          <p:cNvSpPr>
            <a:spLocks noChangeArrowheads="1"/>
          </p:cNvSpPr>
          <p:nvPr/>
        </p:nvSpPr>
        <p:spPr bwMode="auto">
          <a:xfrm rot="10800000" flipV="1">
            <a:off x="611946" y="3554840"/>
            <a:ext cx="16919447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 AI-powered platform that transforms test prep from a passive activity into an active, guided learning journey.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Features: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Adaptive Testing: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Tests that intelligently adjust to your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Personalized Analytics: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In-depth reports that highlight strengths and weaknesses.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AI-Powered Feedback: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Actionable insights and personalized study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49397" y="648571"/>
            <a:ext cx="11359450" cy="175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How It Works:</a:t>
            </a:r>
          </a:p>
          <a:p>
            <a:pPr algn="ctr">
              <a:lnSpc>
                <a:spcPts val="6807"/>
              </a:lnSpc>
            </a:pPr>
            <a:r>
              <a:rPr lang="en-US" sz="6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Arial" panose="020B0604020202020204" pitchFamily="34" charset="0"/>
              </a:rPr>
              <a:t> The Tech Stack</a:t>
            </a:r>
            <a:endParaRPr lang="en-US" sz="6188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Poppins Bold"/>
              <a:cs typeface="Arial" panose="020B0604020202020204" pitchFamily="34" charset="0"/>
              <a:sym typeface="Poppi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9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914400" y="3596751"/>
            <a:ext cx="1679432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Breakdown: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Next.js + </a:t>
            </a:r>
            <a:r>
              <a:rPr kumimoji="0" lang="en-US" altLang="en-US" sz="4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TailwindCSS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a sleek, responsive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Node.js/Next.js API to handle user data and test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Database: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MongoDB for flexible storage of user progress and questions.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AI/ML: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Gemini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AI Model for question generation and personalized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6859E26E-AD8C-8DA5-D430-37E289E92C61}"/>
              </a:ext>
            </a:extLst>
          </p:cNvPr>
          <p:cNvGrpSpPr/>
          <p:nvPr/>
        </p:nvGrpSpPr>
        <p:grpSpPr>
          <a:xfrm>
            <a:off x="431242" y="7582206"/>
            <a:ext cx="4696053" cy="1860784"/>
            <a:chOff x="0" y="0"/>
            <a:chExt cx="812800" cy="698500"/>
          </a:xfrm>
        </p:grpSpPr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2B1D9EC7-BA66-9E5A-4385-843A518337B2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CD4FB59A-D93D-DBC3-EE8E-3785DAC61F22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4" name="Picture 6" descr="Benefits of Next JS for building websites and apps - DEV Community">
            <a:extLst>
              <a:ext uri="{FF2B5EF4-FFF2-40B4-BE49-F238E27FC236}">
                <a16:creationId xmlns:a16="http://schemas.microsoft.com/office/drawing/2014/main" id="{E2B106C3-D134-FBFF-38DC-AA499DE59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266" y="7744589"/>
            <a:ext cx="2407754" cy="14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4">
            <a:extLst>
              <a:ext uri="{FF2B5EF4-FFF2-40B4-BE49-F238E27FC236}">
                <a16:creationId xmlns:a16="http://schemas.microsoft.com/office/drawing/2014/main" id="{3F985939-DAED-B1C2-35BA-D839A16F0367}"/>
              </a:ext>
            </a:extLst>
          </p:cNvPr>
          <p:cNvGrpSpPr/>
          <p:nvPr/>
        </p:nvGrpSpPr>
        <p:grpSpPr>
          <a:xfrm>
            <a:off x="5750105" y="7419438"/>
            <a:ext cx="4800600" cy="1878279"/>
            <a:chOff x="0" y="0"/>
            <a:chExt cx="812800" cy="698500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A5A06E16-A42A-4225-325B-20279CA0F1F5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31" name="TextBox 6">
              <a:extLst>
                <a:ext uri="{FF2B5EF4-FFF2-40B4-BE49-F238E27FC236}">
                  <a16:creationId xmlns:a16="http://schemas.microsoft.com/office/drawing/2014/main" id="{52DB83F9-544D-D3D1-6D84-62417BF63798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8" name="Picture 20" descr="Sohit-Yadav-Portfolio">
            <a:extLst>
              <a:ext uri="{FF2B5EF4-FFF2-40B4-BE49-F238E27FC236}">
                <a16:creationId xmlns:a16="http://schemas.microsoft.com/office/drawing/2014/main" id="{C88EDED2-DD05-13FE-879A-B726A4854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41" y="7619144"/>
            <a:ext cx="1046926" cy="140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4">
            <a:extLst>
              <a:ext uri="{FF2B5EF4-FFF2-40B4-BE49-F238E27FC236}">
                <a16:creationId xmlns:a16="http://schemas.microsoft.com/office/drawing/2014/main" id="{8DD409E1-5276-0131-7EFE-172B41EFF965}"/>
              </a:ext>
            </a:extLst>
          </p:cNvPr>
          <p:cNvGrpSpPr/>
          <p:nvPr/>
        </p:nvGrpSpPr>
        <p:grpSpPr>
          <a:xfrm>
            <a:off x="10975936" y="7210762"/>
            <a:ext cx="6672127" cy="1990146"/>
            <a:chOff x="0" y="0"/>
            <a:chExt cx="812800" cy="698500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99AB4468-A9C6-190D-3D2F-FFD4319D79BE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39" name="TextBox 6">
              <a:extLst>
                <a:ext uri="{FF2B5EF4-FFF2-40B4-BE49-F238E27FC236}">
                  <a16:creationId xmlns:a16="http://schemas.microsoft.com/office/drawing/2014/main" id="{BF371C3A-4831-54CE-56A6-FA84CCB83841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EC746642-586A-4FE8-FA2D-77054EE6D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974" y="6400532"/>
            <a:ext cx="4696053" cy="38453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75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600" b="1" dirty="0">
                <a:solidFill>
                  <a:srgbClr val="FFC000"/>
                </a:solidFill>
              </a:rPr>
              <a:t>The Secret Sauce: Our Adaptive Logic</a:t>
            </a:r>
            <a:endParaRPr lang="en-US" sz="6188" b="1" dirty="0">
              <a:solidFill>
                <a:srgbClr val="FFC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9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6038ED7-9620-129B-A426-3A94F13F083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762000" y="3040155"/>
            <a:ext cx="17198234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Explanation: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We've built an algorithm that learns from every question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you answer.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How it works (Visual Flow):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 Taken: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Student completes a test.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Performance Analysis: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Our system analyzes accuracy per topic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difficulty.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Weak Area Detection: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We identify topics where the student struggles.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Next Test Adaptation: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The next test is weighted to focus on those weak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areas (e.g., 60% weak topics, 30% medium, 10% strong).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3" y="492033"/>
            <a:ext cx="11359450" cy="1752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600" b="1" dirty="0">
                <a:solidFill>
                  <a:srgbClr val="FFC000"/>
                </a:solidFill>
              </a:rPr>
              <a:t>Safeguarding Student Data: Our Security Measures</a:t>
            </a:r>
            <a:r>
              <a:rPr lang="en-US" sz="6600" dirty="0">
                <a:solidFill>
                  <a:srgbClr val="FFC000"/>
                </a:solidFill>
              </a:rPr>
              <a:t> 🔒</a:t>
            </a:r>
            <a:endParaRPr lang="en-US" sz="6188" b="1" dirty="0">
              <a:solidFill>
                <a:srgbClr val="FFC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33400" y="-1915500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699" y="1211736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7CD4557-1D2F-A2D8-3BCD-3E413A7B33B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1227618" y="2476804"/>
            <a:ext cx="16212264" cy="647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8" eaLnBrk="0" fontAlgn="base" hangingPunct="0">
              <a:lnSpc>
                <a:spcPct val="150000"/>
              </a:lnSpc>
              <a:spcBef>
                <a:spcPts val="40"/>
              </a:spcBef>
              <a:spcAft>
                <a:spcPts val="4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40"/>
              </a:spcBef>
              <a:spcAft>
                <a:spcPts val="4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Access Control: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Access to sensitive information is restricted to authorized personnel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40"/>
              </a:spcBef>
              <a:spcAft>
                <a:spcPts val="4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using role-based access control (RBAC).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40"/>
              </a:spcBef>
              <a:spcAft>
                <a:spcPts val="4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Strong Authentication: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We will implement strong password policies and use Multi-Factor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40"/>
              </a:spcBef>
              <a:spcAft>
                <a:spcPts val="4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Authentication (MFA) to secure user accounts.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40"/>
              </a:spcBef>
              <a:spcAft>
                <a:spcPts val="4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Encryption: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All data is encrypted, both when it's being transmitted and when it's stored,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40"/>
              </a:spcBef>
              <a:spcAft>
                <a:spcPts val="4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to protect it from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40"/>
              </a:spcBef>
              <a:spcAft>
                <a:spcPts val="4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Third-Party Vetting: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We will ensure that any third-party services used have strong security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40"/>
              </a:spcBef>
              <a:spcAft>
                <a:spcPts val="4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practices and clear contractual agreements.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ts val="40"/>
              </a:spcBef>
              <a:spcAft>
                <a:spcPts val="4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Arial" panose="020B0604020202020204" pitchFamily="34" charset="0"/>
              </a:rPr>
              <a:t> Data Minimization:</a:t>
            </a:r>
            <a:r>
              <a:rPr lang="en-US" alt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 We only collect the data necessary for the platform to function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75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600" b="1" dirty="0">
                <a:solidFill>
                  <a:srgbClr val="FFC000"/>
                </a:solidFill>
              </a:rPr>
              <a:t>What We Built for the Hackathon</a:t>
            </a:r>
            <a:endParaRPr lang="en-US" sz="6188" b="1" dirty="0">
              <a:solidFill>
                <a:srgbClr val="FFC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57400" y="8274544"/>
            <a:ext cx="16230600" cy="547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59841" lvl="3" algn="ctr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915E689-5C0B-2175-825D-26EEC85E20F5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3192906" y="3109387"/>
            <a:ext cx="12992101" cy="599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MVP Features: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Secure user login/signup.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functional test interface.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core adaptive test logic.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Performance reports with visual analytics.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AI-generated personalized feedback.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1358" y="561503"/>
            <a:ext cx="11359450" cy="887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600" b="1" dirty="0">
                <a:solidFill>
                  <a:srgbClr val="FFC000"/>
                </a:solidFill>
              </a:rPr>
              <a:t>Future Modification</a:t>
            </a:r>
            <a:endParaRPr lang="en-US" sz="6188" b="1" dirty="0">
              <a:solidFill>
                <a:srgbClr val="FFC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45028" y="3206858"/>
            <a:ext cx="16230600" cy="5452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chemeClr val="bg1"/>
                </a:solidFill>
              </a:rPr>
              <a:t>Gamification:</a:t>
            </a:r>
            <a:r>
              <a:rPr lang="en-US" sz="4000" dirty="0">
                <a:solidFill>
                  <a:schemeClr val="bg1"/>
                </a:solidFill>
              </a:rPr>
              <a:t> Leaderboards, badges, and streaks to boost engagement.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chemeClr val="bg1"/>
                </a:solidFill>
              </a:rPr>
              <a:t>AI Tutor </a:t>
            </a:r>
            <a:r>
              <a:rPr lang="en-US" sz="4000" b="1" dirty="0" err="1">
                <a:solidFill>
                  <a:schemeClr val="bg1"/>
                </a:solidFill>
              </a:rPr>
              <a:t>Chatbot</a:t>
            </a:r>
            <a:r>
              <a:rPr lang="en-US" sz="4000" b="1" dirty="0">
                <a:solidFill>
                  <a:schemeClr val="bg1"/>
                </a:solidFill>
              </a:rPr>
              <a:t>:</a:t>
            </a:r>
            <a:r>
              <a:rPr lang="en-US" sz="4000" dirty="0">
                <a:solidFill>
                  <a:schemeClr val="bg1"/>
                </a:solidFill>
              </a:rPr>
              <a:t> An AI assistant to explain solutions in real-time.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chemeClr val="bg1"/>
                </a:solidFill>
              </a:rPr>
              <a:t>Syllabus Integration:</a:t>
            </a:r>
            <a:r>
              <a:rPr lang="en-US" sz="4000" dirty="0">
                <a:solidFill>
                  <a:schemeClr val="bg1"/>
                </a:solidFill>
              </a:rPr>
              <a:t> Align tests directly with JEE and NCERT roadmaps.</a:t>
            </a:r>
          </a:p>
          <a:p>
            <a:pPr marL="1028700" lvl="1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chemeClr val="bg1"/>
                </a:solidFill>
              </a:rPr>
              <a:t>Expand to other Exams:</a:t>
            </a:r>
            <a:r>
              <a:rPr lang="en-US" sz="4000" dirty="0">
                <a:solidFill>
                  <a:schemeClr val="bg1"/>
                </a:solidFill>
              </a:rPr>
              <a:t> Apply our model to NEET, UPSC, or school curricula.</a:t>
            </a:r>
          </a:p>
          <a:p>
            <a:pPr marL="345441" lvl="1" algn="ctr">
              <a:lnSpc>
                <a:spcPct val="150000"/>
              </a:lnSpc>
              <a:spcBef>
                <a:spcPct val="0"/>
              </a:spcBef>
            </a:pPr>
            <a:endParaRPr lang="en-US" sz="4000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ADC7097-3C73-C0A5-D70D-B910CFDD5253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690</Words>
  <Application>Microsoft Office PowerPoint</Application>
  <PresentationFormat>Custom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Poppins Bold</vt:lpstr>
      <vt:lpstr>Wingdings</vt:lpstr>
      <vt:lpstr>Poppins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SAMADHAN 1.0</dc:title>
  <dc:creator>aarohi saxena</dc:creator>
  <cp:lastModifiedBy>Deepansh Sharma</cp:lastModifiedBy>
  <cp:revision>35</cp:revision>
  <dcterms:created xsi:type="dcterms:W3CDTF">2006-08-16T00:00:00Z</dcterms:created>
  <dcterms:modified xsi:type="dcterms:W3CDTF">2025-09-05T16:49:41Z</dcterms:modified>
  <dc:identifier>DAGVPOy7A7Q</dc:identifier>
</cp:coreProperties>
</file>