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0" r:id="rId5"/>
    <p:sldId id="276" r:id="rId6"/>
    <p:sldId id="271" r:id="rId7"/>
    <p:sldId id="272" r:id="rId8"/>
    <p:sldId id="273" r:id="rId9"/>
    <p:sldId id="274" r:id="rId10"/>
    <p:sldId id="275" r:id="rId11"/>
    <p:sldId id="279" r:id="rId12"/>
    <p:sldId id="278" r:id="rId13"/>
    <p:sldId id="281" r:id="rId14"/>
    <p:sldId id="282" r:id="rId15"/>
    <p:sldId id="280" r:id="rId16"/>
    <p:sldId id="277" r:id="rId17"/>
    <p:sldId id="283" r:id="rId18"/>
    <p:sldId id="284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56"/>
  </p:normalViewPr>
  <p:slideViewPr>
    <p:cSldViewPr snapToGrid="0">
      <p:cViewPr>
        <p:scale>
          <a:sx n="62" d="100"/>
          <a:sy n="62" d="100"/>
        </p:scale>
        <p:origin x="44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622553" cy="1815882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6600"/>
                </a:solidFill>
              </a:rPr>
              <a:t>G2M Insight for Cab Investment Firm</a:t>
            </a:r>
          </a:p>
          <a:p>
            <a:endParaRPr lang="en-US" sz="4000" dirty="0"/>
          </a:p>
          <a:p>
            <a:r>
              <a:rPr lang="en-US" sz="2800" b="1" dirty="0">
                <a:solidFill>
                  <a:srgbClr val="FF6600"/>
                </a:solidFill>
              </a:rPr>
              <a:t>18 July, 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5336-BD56-3AF5-279D-E8E4CD0E3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774" y="291089"/>
            <a:ext cx="3490784" cy="2069051"/>
          </a:xfrm>
        </p:spPr>
        <p:txBody>
          <a:bodyPr>
            <a:normAutofit/>
          </a:bodyPr>
          <a:lstStyle/>
          <a:p>
            <a:pPr algn="l"/>
            <a:r>
              <a:rPr lang="en-CA" sz="5400" b="1" dirty="0">
                <a:solidFill>
                  <a:srgbClr val="FF6600"/>
                </a:solidFill>
                <a:latin typeface="+mn-lt"/>
              </a:rPr>
              <a:t>Users Per City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693F045-82F1-9181-F9A6-977D9CA7D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81" y="123568"/>
            <a:ext cx="9061620" cy="661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2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5336-BD56-3AF5-279D-E8E4CD0E3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CA" sz="5400" b="1" dirty="0">
                <a:solidFill>
                  <a:srgbClr val="FF6600"/>
                </a:solidFill>
                <a:latin typeface="+mn-lt"/>
              </a:rPr>
              <a:t>Customer Income Distribution</a:t>
            </a: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A9DF2CA3-FD86-90A8-C82F-4C6BF7697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7" r="-151"/>
          <a:stretch/>
        </p:blipFill>
        <p:spPr>
          <a:xfrm>
            <a:off x="1629060" y="1359242"/>
            <a:ext cx="8200740" cy="536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6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5336-BD56-3AF5-279D-E8E4CD0E3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CA" sz="5400" b="1" dirty="0">
                <a:solidFill>
                  <a:srgbClr val="FF6600"/>
                </a:solidFill>
                <a:latin typeface="+mn-lt"/>
              </a:rPr>
              <a:t>Pink Cab Users vs Yellow Cab Users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7682259-2689-AFA2-0C28-C465F5862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100" y="1863801"/>
            <a:ext cx="9813799" cy="44407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4C7DB0-690A-2AEA-A886-F1BBF2D86620}"/>
              </a:ext>
            </a:extLst>
          </p:cNvPr>
          <p:cNvSpPr txBox="1"/>
          <p:nvPr/>
        </p:nvSpPr>
        <p:spPr>
          <a:xfrm>
            <a:off x="1921476" y="6240162"/>
            <a:ext cx="805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Yellow Cab has significantly more cab users than Pink Cab</a:t>
            </a:r>
          </a:p>
        </p:txBody>
      </p:sp>
    </p:spTree>
    <p:extLst>
      <p:ext uri="{BB962C8B-B14F-4D97-AF65-F5344CB8AC3E}">
        <p14:creationId xmlns:p14="http://schemas.microsoft.com/office/powerpoint/2010/main" val="1197352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5336-BD56-3AF5-279D-E8E4CD0E3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CA" sz="4000" b="1" dirty="0">
                <a:solidFill>
                  <a:srgbClr val="FF6600"/>
                </a:solidFill>
                <a:latin typeface="+mn-lt"/>
              </a:rPr>
              <a:t>Pink Cab KM Travelled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164E791-7B74-3118-6DF3-948A5D2603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9" r="-241"/>
          <a:stretch/>
        </p:blipFill>
        <p:spPr>
          <a:xfrm>
            <a:off x="0" y="1247810"/>
            <a:ext cx="11494546" cy="56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4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5336-BD56-3AF5-279D-E8E4CD0E3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CA" sz="4000" b="1" dirty="0">
                <a:solidFill>
                  <a:srgbClr val="FF6600"/>
                </a:solidFill>
                <a:latin typeface="+mn-lt"/>
              </a:rPr>
              <a:t>Yellow Cab KM Travelled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E128328-EDAB-1309-8794-F35C6D5122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0" r="-1471"/>
          <a:stretch/>
        </p:blipFill>
        <p:spPr>
          <a:xfrm>
            <a:off x="450591" y="1137880"/>
            <a:ext cx="11102976" cy="572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5336-BD56-3AF5-279D-E8E4CD0E3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CA" sz="4000" b="1" dirty="0">
                <a:solidFill>
                  <a:srgbClr val="FF6600"/>
                </a:solidFill>
                <a:latin typeface="+mn-lt"/>
              </a:rPr>
              <a:t>Number of Yearly Transactions per Company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892C7E9-8407-BBB1-9123-6F14302374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19" y="984441"/>
            <a:ext cx="10138363" cy="572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68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5336-BD56-3AF5-279D-E8E4CD0E3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6312"/>
            <a:ext cx="10515599" cy="932688"/>
          </a:xfrm>
        </p:spPr>
        <p:txBody>
          <a:bodyPr>
            <a:normAutofit fontScale="90000"/>
          </a:bodyPr>
          <a:lstStyle/>
          <a:p>
            <a:pPr algn="l"/>
            <a:r>
              <a:rPr lang="en-CA" sz="4400" b="1" dirty="0">
                <a:solidFill>
                  <a:srgbClr val="FF6600"/>
                </a:solidFill>
                <a:latin typeface="+mn-lt"/>
              </a:rPr>
              <a:t>Pink Cab vs Yellow Cab Total Profit Percentile</a:t>
            </a:r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8D175D65-E202-1778-29F5-DD005C87D5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6" r="491"/>
          <a:stretch/>
        </p:blipFill>
        <p:spPr>
          <a:xfrm>
            <a:off x="1981816" y="1147650"/>
            <a:ext cx="10041307" cy="554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62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5336-BD56-3AF5-279D-E8E4CD0E3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6312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CA" sz="4400" b="1" dirty="0">
                <a:solidFill>
                  <a:srgbClr val="FF6600"/>
                </a:solidFill>
                <a:latin typeface="+mn-lt"/>
              </a:rPr>
              <a:t> Profit per Month (Pink Cab vs Yellow Cab)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22AA7-03D2-71EA-BDC7-CE8A6B344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3969"/>
            <a:ext cx="9597081" cy="573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60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5336-BD56-3AF5-279D-E8E4CD0E3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6312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CA" sz="4400" b="1" dirty="0">
                <a:solidFill>
                  <a:srgbClr val="FF6600"/>
                </a:solidFill>
                <a:latin typeface="+mn-lt"/>
              </a:rPr>
              <a:t> Profit per Year (Pink Cab vs Yellow Cab)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5C95B-EC0E-7558-973E-94CE4AC55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83" y="989000"/>
            <a:ext cx="10596919" cy="5537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8D581-A936-5359-3114-BA6AF287BEAA}"/>
              </a:ext>
            </a:extLst>
          </p:cNvPr>
          <p:cNvSpPr txBox="1"/>
          <p:nvPr/>
        </p:nvSpPr>
        <p:spPr>
          <a:xfrm>
            <a:off x="3348681" y="6432356"/>
            <a:ext cx="894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Yellow Cab has more profit years than Pink Cab</a:t>
            </a:r>
          </a:p>
        </p:txBody>
      </p:sp>
    </p:spTree>
    <p:extLst>
      <p:ext uri="{BB962C8B-B14F-4D97-AF65-F5344CB8AC3E}">
        <p14:creationId xmlns:p14="http://schemas.microsoft.com/office/powerpoint/2010/main" val="3990414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5336-BD56-3AF5-279D-E8E4CD0E3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6312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CA" sz="4400" b="1" dirty="0">
                <a:solidFill>
                  <a:srgbClr val="FF6600"/>
                </a:solidFill>
                <a:latin typeface="+mn-lt"/>
              </a:rPr>
              <a:t> Profit per City (Pink Cab vs Yellow Cab)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68675-2113-3C97-DBA8-FE9801BE0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73" y="847457"/>
            <a:ext cx="11497961" cy="595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1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5336-BD56-3AF5-279D-E8E4CD0E3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6312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CA" sz="4400" b="1" dirty="0">
                <a:solidFill>
                  <a:srgbClr val="FF6600"/>
                </a:solidFill>
                <a:latin typeface="+mn-lt"/>
              </a:rPr>
              <a:t>EDA Summary &amp; Recommendations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2345F-6E37-2B23-77F1-EFFDE1443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82" y="1335208"/>
            <a:ext cx="11642835" cy="427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5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5336-BD56-3AF5-279D-E8E4CD0E3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90816" y="337709"/>
            <a:ext cx="7786816" cy="792934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F6600"/>
                </a:solidFill>
                <a:latin typeface="+mn-lt"/>
              </a:rPr>
              <a:t>Summary: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0118C-E942-F772-11F7-8E9B4EE18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875" y="1686697"/>
            <a:ext cx="9144000" cy="42136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b="1" dirty="0"/>
              <a:t>XYZ, a private firm in the U.S. plans to invest in the Cab industry after industry growth</a:t>
            </a:r>
          </a:p>
          <a:p>
            <a:pPr algn="l"/>
            <a:endParaRPr lang="en-CA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b="1" dirty="0"/>
              <a:t>Cab Companies: Yellow Cab vs. Pink Cab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b="1" dirty="0"/>
              <a:t>Performed EDA, Data Visualization, Cleaning, &amp; Manipulating</a:t>
            </a:r>
          </a:p>
        </p:txBody>
      </p:sp>
    </p:spTree>
    <p:extLst>
      <p:ext uri="{BB962C8B-B14F-4D97-AF65-F5344CB8AC3E}">
        <p14:creationId xmlns:p14="http://schemas.microsoft.com/office/powerpoint/2010/main" val="370396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5336-BD56-3AF5-279D-E8E4CD0E3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66800" y="387136"/>
            <a:ext cx="7786816" cy="792934"/>
          </a:xfrm>
        </p:spPr>
        <p:txBody>
          <a:bodyPr>
            <a:normAutofit fontScale="90000"/>
          </a:bodyPr>
          <a:lstStyle/>
          <a:p>
            <a:r>
              <a:rPr lang="en-CA" b="1" dirty="0" err="1">
                <a:solidFill>
                  <a:srgbClr val="FF6600"/>
                </a:solidFill>
                <a:latin typeface="+mn-lt"/>
              </a:rPr>
              <a:t>DataSets</a:t>
            </a:r>
            <a:r>
              <a:rPr lang="en-CA" b="1" dirty="0">
                <a:solidFill>
                  <a:srgbClr val="FF6600"/>
                </a:solidFill>
                <a:latin typeface="+mn-lt"/>
              </a:rPr>
              <a:t>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0118C-E942-F772-11F7-8E9B4EE18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875" y="1686697"/>
            <a:ext cx="9144000" cy="421365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b="1" dirty="0"/>
              <a:t>Cab_Data.csv – </a:t>
            </a:r>
            <a:r>
              <a:rPr lang="en-CA" dirty="0"/>
              <a:t>this file contains details of transactions for 2 Cab companies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b="1" dirty="0"/>
              <a:t>Customer_ID.csv –</a:t>
            </a:r>
            <a:r>
              <a:rPr lang="en-CA" dirty="0"/>
              <a:t> this file contains unique identifiers which link to the customer’s demographic information.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b="1" dirty="0"/>
              <a:t>Transaction_ID.csv –</a:t>
            </a:r>
            <a:r>
              <a:rPr lang="en-CA" dirty="0"/>
              <a:t> this file contains transaction details (payment mode etc.)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b="1" dirty="0"/>
              <a:t>City.csv –</a:t>
            </a:r>
            <a:r>
              <a:rPr lang="en-CA" dirty="0"/>
              <a:t> this file contains all the U.S. cities where customers have used the cab services and their population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23662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5336-BD56-3AF5-279D-E8E4CD0E3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CA" sz="5400" b="1" dirty="0">
                <a:solidFill>
                  <a:srgbClr val="FF6600"/>
                </a:solidFill>
                <a:latin typeface="+mn-lt"/>
              </a:rPr>
              <a:t>Cost of Trip Vs KM Travelled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6ABC9FB-8FD7-67E8-8B93-5739CC1B9B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87" y="1137189"/>
            <a:ext cx="9726459" cy="566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5336-BD56-3AF5-279D-E8E4CD0E3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CA" sz="5400" b="1" dirty="0">
                <a:solidFill>
                  <a:srgbClr val="FF6600"/>
                </a:solidFill>
                <a:latin typeface="+mn-lt"/>
              </a:rPr>
              <a:t>Distribution of KM Travelled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60B6E14-E350-DC59-EB6A-1277042FE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2" y="1037967"/>
            <a:ext cx="11533610" cy="58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5336-BD56-3AF5-279D-E8E4CD0E3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CA" sz="5400" b="1" dirty="0">
                <a:solidFill>
                  <a:srgbClr val="FF6600"/>
                </a:solidFill>
                <a:latin typeface="+mn-lt"/>
              </a:rPr>
              <a:t>Distribution of Price Charged 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689CCDD-13B5-799C-532F-DDF5ED7B57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83" y="1171028"/>
            <a:ext cx="10281313" cy="575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0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5336-BD56-3AF5-279D-E8E4CD0E3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CA" sz="5400" b="1" dirty="0">
                <a:solidFill>
                  <a:srgbClr val="FF6600"/>
                </a:solidFill>
                <a:latin typeface="+mn-lt"/>
              </a:rPr>
              <a:t>Distribution of Customer Age</a:t>
            </a: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9532029E-295D-0A30-6602-362606DB69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285" r="-411"/>
          <a:stretch/>
        </p:blipFill>
        <p:spPr>
          <a:xfrm>
            <a:off x="1277729" y="1297460"/>
            <a:ext cx="9775389" cy="53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7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5336-BD56-3AF5-279D-E8E4CD0E3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CA" sz="5400" b="1" dirty="0">
                <a:solidFill>
                  <a:srgbClr val="FF6600"/>
                </a:solidFill>
                <a:latin typeface="+mn-lt"/>
              </a:rPr>
              <a:t>Method of Payment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D2CA69D-9543-C98F-FCD6-639246B117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76" y="1383072"/>
            <a:ext cx="9735394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8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31</TotalTime>
  <Words>262</Words>
  <Application>Microsoft Office PowerPoint</Application>
  <PresentationFormat>Widescreen</PresentationFormat>
  <Paragraphs>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   Agenda</vt:lpstr>
      <vt:lpstr>Summary:</vt:lpstr>
      <vt:lpstr>DataSets Used</vt:lpstr>
      <vt:lpstr>Cost of Trip Vs KM Travelled</vt:lpstr>
      <vt:lpstr>Distribution of KM Travelled</vt:lpstr>
      <vt:lpstr>Distribution of Price Charged </vt:lpstr>
      <vt:lpstr>Distribution of Customer Age</vt:lpstr>
      <vt:lpstr>Method of Payment</vt:lpstr>
      <vt:lpstr>Users Per City</vt:lpstr>
      <vt:lpstr>Customer Income Distribution</vt:lpstr>
      <vt:lpstr>Pink Cab Users vs Yellow Cab Users</vt:lpstr>
      <vt:lpstr>Pink Cab KM Travelled</vt:lpstr>
      <vt:lpstr>Yellow Cab KM Travelled</vt:lpstr>
      <vt:lpstr>Number of Yearly Transactions per Company</vt:lpstr>
      <vt:lpstr>Pink Cab vs Yellow Cab Total Profit Percentile</vt:lpstr>
      <vt:lpstr> Profit per Month (Pink Cab vs Yellow Cab)</vt:lpstr>
      <vt:lpstr> Profit per Year (Pink Cab vs Yellow Cab)</vt:lpstr>
      <vt:lpstr> Profit per City (Pink Cab vs Yellow Cab)</vt:lpstr>
      <vt:lpstr>EDA Summary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Aarohi Katoch</dc:creator>
  <cp:lastModifiedBy>Aarohi Katoch</cp:lastModifiedBy>
  <cp:revision>1</cp:revision>
  <dcterms:created xsi:type="dcterms:W3CDTF">2022-07-18T19:26:58Z</dcterms:created>
  <dcterms:modified xsi:type="dcterms:W3CDTF">2022-07-18T19:57:59Z</dcterms:modified>
</cp:coreProperties>
</file>