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9" r:id="rId2"/>
    <p:sldMasterId id="2147483735" r:id="rId3"/>
    <p:sldMasterId id="2147483752" r:id="rId4"/>
  </p:sldMasterIdLst>
  <p:sldIdLst>
    <p:sldId id="256" r:id="rId5"/>
    <p:sldId id="257" r:id="rId6"/>
    <p:sldId id="258" r:id="rId7"/>
    <p:sldId id="259" r:id="rId8"/>
    <p:sldId id="260" r:id="rId9"/>
    <p:sldId id="261" r:id="rId10"/>
    <p:sldId id="262" r:id="rId11"/>
    <p:sldId id="263" r:id="rId12"/>
  </p:sldIdLst>
  <p:sldSz cx="12192000" cy="6858000"/>
  <p:notesSz cx="6858000" cy="9144000"/>
  <p:defaultTextStyle>
    <a:defPPr>
      <a:defRPr lang="en-US"/>
    </a:defPPr>
    <a:lvl1pPr marL="0" algn="l" defTabSz="914326" rtl="0" eaLnBrk="1" latinLnBrk="0" hangingPunct="1">
      <a:defRPr sz="1800" kern="1200">
        <a:solidFill>
          <a:schemeClr val="tx1"/>
        </a:solidFill>
        <a:latin typeface="+mn-lt"/>
        <a:ea typeface="+mn-ea"/>
        <a:cs typeface="+mn-cs"/>
      </a:defRPr>
    </a:lvl1pPr>
    <a:lvl2pPr marL="457163" algn="l" defTabSz="914326" rtl="0" eaLnBrk="1" latinLnBrk="0" hangingPunct="1">
      <a:defRPr sz="1800" kern="1200">
        <a:solidFill>
          <a:schemeClr val="tx1"/>
        </a:solidFill>
        <a:latin typeface="+mn-lt"/>
        <a:ea typeface="+mn-ea"/>
        <a:cs typeface="+mn-cs"/>
      </a:defRPr>
    </a:lvl2pPr>
    <a:lvl3pPr marL="914326" algn="l" defTabSz="914326" rtl="0" eaLnBrk="1" latinLnBrk="0" hangingPunct="1">
      <a:defRPr sz="1800" kern="1200">
        <a:solidFill>
          <a:schemeClr val="tx1"/>
        </a:solidFill>
        <a:latin typeface="+mn-lt"/>
        <a:ea typeface="+mn-ea"/>
        <a:cs typeface="+mn-cs"/>
      </a:defRPr>
    </a:lvl3pPr>
    <a:lvl4pPr marL="1371489" algn="l" defTabSz="914326" rtl="0" eaLnBrk="1" latinLnBrk="0" hangingPunct="1">
      <a:defRPr sz="1800" kern="1200">
        <a:solidFill>
          <a:schemeClr val="tx1"/>
        </a:solidFill>
        <a:latin typeface="+mn-lt"/>
        <a:ea typeface="+mn-ea"/>
        <a:cs typeface="+mn-cs"/>
      </a:defRPr>
    </a:lvl4pPr>
    <a:lvl5pPr marL="1828653" algn="l" defTabSz="914326" rtl="0" eaLnBrk="1" latinLnBrk="0" hangingPunct="1">
      <a:defRPr sz="1800" kern="1200">
        <a:solidFill>
          <a:schemeClr val="tx1"/>
        </a:solidFill>
        <a:latin typeface="+mn-lt"/>
        <a:ea typeface="+mn-ea"/>
        <a:cs typeface="+mn-cs"/>
      </a:defRPr>
    </a:lvl5pPr>
    <a:lvl6pPr marL="2285816" algn="l" defTabSz="914326" rtl="0" eaLnBrk="1" latinLnBrk="0" hangingPunct="1">
      <a:defRPr sz="1800" kern="1200">
        <a:solidFill>
          <a:schemeClr val="tx1"/>
        </a:solidFill>
        <a:latin typeface="+mn-lt"/>
        <a:ea typeface="+mn-ea"/>
        <a:cs typeface="+mn-cs"/>
      </a:defRPr>
    </a:lvl6pPr>
    <a:lvl7pPr marL="2742979" algn="l" defTabSz="914326" rtl="0" eaLnBrk="1" latinLnBrk="0" hangingPunct="1">
      <a:defRPr sz="1800" kern="1200">
        <a:solidFill>
          <a:schemeClr val="tx1"/>
        </a:solidFill>
        <a:latin typeface="+mn-lt"/>
        <a:ea typeface="+mn-ea"/>
        <a:cs typeface="+mn-cs"/>
      </a:defRPr>
    </a:lvl7pPr>
    <a:lvl8pPr marL="3200141" algn="l" defTabSz="914326" rtl="0" eaLnBrk="1" latinLnBrk="0" hangingPunct="1">
      <a:defRPr sz="1800" kern="1200">
        <a:solidFill>
          <a:schemeClr val="tx1"/>
        </a:solidFill>
        <a:latin typeface="+mn-lt"/>
        <a:ea typeface="+mn-ea"/>
        <a:cs typeface="+mn-cs"/>
      </a:defRPr>
    </a:lvl8pPr>
    <a:lvl9pPr marL="3657304" algn="l" defTabSz="91432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6"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9C1B0B-3D84-41AA-95D0-37953A72FB3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2FCA979E-868A-4BE9-8147-9E4E0FD1B59B}">
      <dgm:prSet phldrT="[Text]" custT="1"/>
      <dgm:spPr/>
      <dgm:t>
        <a:bodyPr/>
        <a:lstStyle/>
        <a:p>
          <a:r>
            <a:rPr lang="en-GB" sz="2400" dirty="0" smtClean="0">
              <a:latin typeface="Segoe UI" panose="020B0502040204020203" pitchFamily="34" charset="0"/>
              <a:cs typeface="Segoe UI" panose="020B0502040204020203" pitchFamily="34" charset="0"/>
            </a:rPr>
            <a:t>Initial Plan</a:t>
          </a:r>
          <a:endParaRPr lang="en-US" sz="2400" dirty="0">
            <a:latin typeface="Segoe UI" panose="020B0502040204020203" pitchFamily="34" charset="0"/>
            <a:cs typeface="Segoe UI" panose="020B0502040204020203" pitchFamily="34" charset="0"/>
          </a:endParaRPr>
        </a:p>
      </dgm:t>
    </dgm:pt>
    <dgm:pt modelId="{9E604CD2-29FE-420B-B874-D1051312D8B8}" type="parTrans" cxnId="{6EA0F152-7AC9-4ABE-B598-2FB3F788465E}">
      <dgm:prSet/>
      <dgm:spPr/>
      <dgm:t>
        <a:bodyPr/>
        <a:lstStyle/>
        <a:p>
          <a:endParaRPr lang="en-US"/>
        </a:p>
      </dgm:t>
    </dgm:pt>
    <dgm:pt modelId="{AF25C939-5C83-4301-AAB7-B5C87A996331}" type="sibTrans" cxnId="{6EA0F152-7AC9-4ABE-B598-2FB3F788465E}">
      <dgm:prSet/>
      <dgm:spPr/>
      <dgm:t>
        <a:bodyPr/>
        <a:lstStyle/>
        <a:p>
          <a:endParaRPr lang="en-US"/>
        </a:p>
      </dgm:t>
    </dgm:pt>
    <dgm:pt modelId="{E957AD11-EFBA-495D-88AA-7CB31AE298B3}">
      <dgm:prSet phldrT="[Text]" custT="1"/>
      <dgm:spPr/>
      <dgm:t>
        <a:bodyPr/>
        <a:lstStyle/>
        <a:p>
          <a:r>
            <a:rPr lang="en-GB" sz="2400" dirty="0" smtClean="0">
              <a:latin typeface="Segoe UI" panose="020B0502040204020203" pitchFamily="34" charset="0"/>
              <a:cs typeface="Segoe UI" panose="020B0502040204020203" pitchFamily="34" charset="0"/>
            </a:rPr>
            <a:t>Firebase Auth</a:t>
          </a:r>
          <a:endParaRPr lang="en-US" sz="2400" dirty="0">
            <a:latin typeface="Segoe UI" panose="020B0502040204020203" pitchFamily="34" charset="0"/>
            <a:cs typeface="Segoe UI" panose="020B0502040204020203" pitchFamily="34" charset="0"/>
          </a:endParaRPr>
        </a:p>
      </dgm:t>
    </dgm:pt>
    <dgm:pt modelId="{43FAB549-4B76-4814-AF29-DC6082EE8B4F}" type="parTrans" cxnId="{7E17A912-A50A-4236-B1C6-0AB4F1090D32}">
      <dgm:prSet/>
      <dgm:spPr/>
      <dgm:t>
        <a:bodyPr/>
        <a:lstStyle/>
        <a:p>
          <a:endParaRPr lang="en-US"/>
        </a:p>
      </dgm:t>
    </dgm:pt>
    <dgm:pt modelId="{81631E19-D35A-424A-9829-E25E988DE70E}" type="sibTrans" cxnId="{7E17A912-A50A-4236-B1C6-0AB4F1090D32}">
      <dgm:prSet/>
      <dgm:spPr/>
      <dgm:t>
        <a:bodyPr/>
        <a:lstStyle/>
        <a:p>
          <a:endParaRPr lang="en-US"/>
        </a:p>
      </dgm:t>
    </dgm:pt>
    <dgm:pt modelId="{23A37443-4105-49AE-AA36-E4734B4DB18B}">
      <dgm:prSet phldrT="[Text]" custT="1"/>
      <dgm:spPr/>
      <dgm:t>
        <a:bodyPr/>
        <a:lstStyle/>
        <a:p>
          <a:r>
            <a:rPr lang="en-GB" sz="2400" dirty="0" smtClean="0">
              <a:latin typeface="Segoe UI" panose="020B0502040204020203" pitchFamily="34" charset="0"/>
              <a:cs typeface="Segoe UI" panose="020B0502040204020203" pitchFamily="34" charset="0"/>
            </a:rPr>
            <a:t>Current Implementation</a:t>
          </a:r>
          <a:endParaRPr lang="en-US" sz="2400" dirty="0">
            <a:latin typeface="Segoe UI" panose="020B0502040204020203" pitchFamily="34" charset="0"/>
            <a:cs typeface="Segoe UI" panose="020B0502040204020203" pitchFamily="34" charset="0"/>
          </a:endParaRPr>
        </a:p>
      </dgm:t>
    </dgm:pt>
    <dgm:pt modelId="{405E27BF-1010-41D0-9C45-22E0C54DBA56}" type="parTrans" cxnId="{71F695FD-DBBE-49D9-9DD5-1C722D220D61}">
      <dgm:prSet/>
      <dgm:spPr/>
      <dgm:t>
        <a:bodyPr/>
        <a:lstStyle/>
        <a:p>
          <a:endParaRPr lang="en-US"/>
        </a:p>
      </dgm:t>
    </dgm:pt>
    <dgm:pt modelId="{8A30146C-A7EB-45B5-ACCF-CFB55AB7BCED}" type="sibTrans" cxnId="{71F695FD-DBBE-49D9-9DD5-1C722D220D61}">
      <dgm:prSet/>
      <dgm:spPr/>
      <dgm:t>
        <a:bodyPr/>
        <a:lstStyle/>
        <a:p>
          <a:endParaRPr lang="en-US"/>
        </a:p>
      </dgm:t>
    </dgm:pt>
    <dgm:pt modelId="{D54EECB1-DCB6-4B14-ABB5-391073534DC3}">
      <dgm:prSet phldrT="[Text]" custT="1"/>
      <dgm:spPr/>
      <dgm:t>
        <a:bodyPr/>
        <a:lstStyle/>
        <a:p>
          <a:r>
            <a:rPr lang="en-GB" sz="2400" dirty="0" smtClean="0">
              <a:latin typeface="Segoe UI" panose="020B0502040204020203" pitchFamily="34" charset="0"/>
              <a:cs typeface="Segoe UI" panose="020B0502040204020203" pitchFamily="34" charset="0"/>
            </a:rPr>
            <a:t>Clerk</a:t>
          </a:r>
          <a:endParaRPr lang="en-US" sz="2400" dirty="0">
            <a:latin typeface="Segoe UI" panose="020B0502040204020203" pitchFamily="34" charset="0"/>
            <a:cs typeface="Segoe UI" panose="020B0502040204020203" pitchFamily="34" charset="0"/>
          </a:endParaRPr>
        </a:p>
      </dgm:t>
    </dgm:pt>
    <dgm:pt modelId="{CC776CAF-BEFF-40F4-952F-150383AD1153}" type="parTrans" cxnId="{72B91CB6-5A92-4023-8AE8-EA2C8B9D81FF}">
      <dgm:prSet/>
      <dgm:spPr/>
      <dgm:t>
        <a:bodyPr/>
        <a:lstStyle/>
        <a:p>
          <a:endParaRPr lang="en-US"/>
        </a:p>
      </dgm:t>
    </dgm:pt>
    <dgm:pt modelId="{AAD57F09-2FCB-4499-A21C-CEAF6464F660}" type="sibTrans" cxnId="{72B91CB6-5A92-4023-8AE8-EA2C8B9D81FF}">
      <dgm:prSet/>
      <dgm:spPr/>
      <dgm:t>
        <a:bodyPr/>
        <a:lstStyle/>
        <a:p>
          <a:endParaRPr lang="en-US"/>
        </a:p>
      </dgm:t>
    </dgm:pt>
    <dgm:pt modelId="{821AD235-0AFF-432D-BA37-C851F2676CC4}">
      <dgm:prSet phldrT="[Text]" custT="1"/>
      <dgm:spPr/>
      <dgm:t>
        <a:bodyPr/>
        <a:lstStyle/>
        <a:p>
          <a:r>
            <a:rPr lang="en-GB" sz="2400" dirty="0" smtClean="0">
              <a:latin typeface="Segoe UI" panose="020B0502040204020203" pitchFamily="34" charset="0"/>
              <a:cs typeface="Segoe UI" panose="020B0502040204020203" pitchFamily="34" charset="0"/>
            </a:rPr>
            <a:t>Reason for Change</a:t>
          </a:r>
          <a:endParaRPr lang="en-US" sz="2400" dirty="0">
            <a:latin typeface="Segoe UI" panose="020B0502040204020203" pitchFamily="34" charset="0"/>
            <a:cs typeface="Segoe UI" panose="020B0502040204020203" pitchFamily="34" charset="0"/>
          </a:endParaRPr>
        </a:p>
      </dgm:t>
    </dgm:pt>
    <dgm:pt modelId="{00CD150D-12AA-4326-9497-701CEFB761F7}" type="parTrans" cxnId="{8FB9B127-3D83-4E72-A103-15F8A40004D8}">
      <dgm:prSet/>
      <dgm:spPr/>
      <dgm:t>
        <a:bodyPr/>
        <a:lstStyle/>
        <a:p>
          <a:endParaRPr lang="en-US"/>
        </a:p>
      </dgm:t>
    </dgm:pt>
    <dgm:pt modelId="{654E94D8-AE29-473B-8E7C-D141FE730611}" type="sibTrans" cxnId="{8FB9B127-3D83-4E72-A103-15F8A40004D8}">
      <dgm:prSet/>
      <dgm:spPr/>
      <dgm:t>
        <a:bodyPr/>
        <a:lstStyle/>
        <a:p>
          <a:endParaRPr lang="en-US"/>
        </a:p>
      </dgm:t>
    </dgm:pt>
    <dgm:pt modelId="{146E2024-EE9B-409A-B3E9-FB625464AAB2}">
      <dgm:prSet phldrT="[Text]" custT="1"/>
      <dgm:spPr/>
      <dgm:t>
        <a:bodyPr/>
        <a:lstStyle/>
        <a:p>
          <a:r>
            <a:rPr lang="en-GB" sz="2400" dirty="0" smtClean="0">
              <a:latin typeface="Segoe UI" panose="020B0502040204020203" pitchFamily="34" charset="0"/>
              <a:cs typeface="Segoe UI" panose="020B0502040204020203" pitchFamily="34" charset="0"/>
            </a:rPr>
            <a:t>Easier UI, Built-in session management</a:t>
          </a:r>
          <a:endParaRPr lang="en-US" sz="2400" dirty="0">
            <a:latin typeface="Segoe UI" panose="020B0502040204020203" pitchFamily="34" charset="0"/>
            <a:cs typeface="Segoe UI" panose="020B0502040204020203" pitchFamily="34" charset="0"/>
          </a:endParaRPr>
        </a:p>
      </dgm:t>
    </dgm:pt>
    <dgm:pt modelId="{58596014-F602-4BE7-A6D3-4293075FB008}" type="parTrans" cxnId="{6C407B32-8692-42B6-86AB-3E4DE197B3BD}">
      <dgm:prSet/>
      <dgm:spPr/>
      <dgm:t>
        <a:bodyPr/>
        <a:lstStyle/>
        <a:p>
          <a:endParaRPr lang="en-US"/>
        </a:p>
      </dgm:t>
    </dgm:pt>
    <dgm:pt modelId="{50411641-418D-46C9-B76F-CD66A4EC19DC}" type="sibTrans" cxnId="{6C407B32-8692-42B6-86AB-3E4DE197B3BD}">
      <dgm:prSet/>
      <dgm:spPr/>
      <dgm:t>
        <a:bodyPr/>
        <a:lstStyle/>
        <a:p>
          <a:endParaRPr lang="en-US"/>
        </a:p>
      </dgm:t>
    </dgm:pt>
    <dgm:pt modelId="{815F2025-8BD4-4F9E-A41B-4B4BBB4D7940}">
      <dgm:prSet phldrT="[Text]" custT="1"/>
      <dgm:spPr/>
      <dgm:t>
        <a:bodyPr/>
        <a:lstStyle/>
        <a:p>
          <a:endParaRPr lang="en-US" sz="2400" dirty="0">
            <a:latin typeface="Segoe UI" panose="020B0502040204020203" pitchFamily="34" charset="0"/>
            <a:cs typeface="Segoe UI" panose="020B0502040204020203" pitchFamily="34" charset="0"/>
          </a:endParaRPr>
        </a:p>
      </dgm:t>
    </dgm:pt>
    <dgm:pt modelId="{4F6C6A27-5621-43B4-8A89-FAEBBC4ED672}" type="parTrans" cxnId="{C5B35350-2CB7-4FCF-B4A1-BD64871E0346}">
      <dgm:prSet/>
      <dgm:spPr/>
      <dgm:t>
        <a:bodyPr/>
        <a:lstStyle/>
        <a:p>
          <a:endParaRPr lang="en-US"/>
        </a:p>
      </dgm:t>
    </dgm:pt>
    <dgm:pt modelId="{AFE2A8C1-F6CE-4978-A444-29C5DEE647F8}" type="sibTrans" cxnId="{C5B35350-2CB7-4FCF-B4A1-BD64871E0346}">
      <dgm:prSet/>
      <dgm:spPr/>
      <dgm:t>
        <a:bodyPr/>
        <a:lstStyle/>
        <a:p>
          <a:endParaRPr lang="en-US"/>
        </a:p>
      </dgm:t>
    </dgm:pt>
    <dgm:pt modelId="{8D94AF61-0EFF-4C88-AAF4-E5C3174CCA1D}">
      <dgm:prSet phldrT="[Text]" custT="1"/>
      <dgm:spPr/>
      <dgm:t>
        <a:bodyPr/>
        <a:lstStyle/>
        <a:p>
          <a:endParaRPr lang="en-US" sz="2400" dirty="0">
            <a:latin typeface="Segoe UI" panose="020B0502040204020203" pitchFamily="34" charset="0"/>
            <a:cs typeface="Segoe UI" panose="020B0502040204020203" pitchFamily="34" charset="0"/>
          </a:endParaRPr>
        </a:p>
      </dgm:t>
    </dgm:pt>
    <dgm:pt modelId="{8B12DCEC-9165-40D4-B57F-8884EFA27D17}" type="parTrans" cxnId="{6AB6910E-4BA7-49B5-A4BA-F8B7FB076536}">
      <dgm:prSet/>
      <dgm:spPr/>
      <dgm:t>
        <a:bodyPr/>
        <a:lstStyle/>
        <a:p>
          <a:endParaRPr lang="en-US"/>
        </a:p>
      </dgm:t>
    </dgm:pt>
    <dgm:pt modelId="{944E169F-7337-484A-98B3-7AE264B1EECC}" type="sibTrans" cxnId="{6AB6910E-4BA7-49B5-A4BA-F8B7FB076536}">
      <dgm:prSet/>
      <dgm:spPr/>
      <dgm:t>
        <a:bodyPr/>
        <a:lstStyle/>
        <a:p>
          <a:endParaRPr lang="en-US"/>
        </a:p>
      </dgm:t>
    </dgm:pt>
    <dgm:pt modelId="{A1D55911-6E32-4637-95F5-3F8B156342EE}">
      <dgm:prSet phldrT="[Text]" custT="1"/>
      <dgm:spPr/>
      <dgm:t>
        <a:bodyPr/>
        <a:lstStyle/>
        <a:p>
          <a:endParaRPr lang="en-US" sz="2400" dirty="0">
            <a:latin typeface="Segoe UI" panose="020B0502040204020203" pitchFamily="34" charset="0"/>
            <a:cs typeface="Segoe UI" panose="020B0502040204020203" pitchFamily="34" charset="0"/>
          </a:endParaRPr>
        </a:p>
      </dgm:t>
    </dgm:pt>
    <dgm:pt modelId="{6CD881C4-D3DB-4D00-AC19-499CE04D1E01}" type="parTrans" cxnId="{E88F67DF-8667-4927-9C49-A524E570DF3F}">
      <dgm:prSet/>
      <dgm:spPr/>
      <dgm:t>
        <a:bodyPr/>
        <a:lstStyle/>
        <a:p>
          <a:endParaRPr lang="en-US"/>
        </a:p>
      </dgm:t>
    </dgm:pt>
    <dgm:pt modelId="{FCE11A9C-0EB9-48B0-AE53-ECEB15ACB0F8}" type="sibTrans" cxnId="{E88F67DF-8667-4927-9C49-A524E570DF3F}">
      <dgm:prSet/>
      <dgm:spPr/>
      <dgm:t>
        <a:bodyPr/>
        <a:lstStyle/>
        <a:p>
          <a:endParaRPr lang="en-US"/>
        </a:p>
      </dgm:t>
    </dgm:pt>
    <dgm:pt modelId="{EE8E7426-4CC7-4B4D-96F3-19D85472EBA0}">
      <dgm:prSet phldrT="[Text]" custT="1"/>
      <dgm:spPr/>
      <dgm:t>
        <a:bodyPr/>
        <a:lstStyle/>
        <a:p>
          <a:r>
            <a:rPr lang="en-GB" sz="2400" dirty="0" smtClean="0">
              <a:latin typeface="Segoe UI" panose="020B0502040204020203" pitchFamily="34" charset="0"/>
              <a:cs typeface="Segoe UI" panose="020B0502040204020203" pitchFamily="34" charset="0"/>
            </a:rPr>
            <a:t>Cloud Firestore</a:t>
          </a:r>
          <a:endParaRPr lang="en-US" sz="2400" dirty="0">
            <a:latin typeface="Segoe UI" panose="020B0502040204020203" pitchFamily="34" charset="0"/>
            <a:cs typeface="Segoe UI" panose="020B0502040204020203" pitchFamily="34" charset="0"/>
          </a:endParaRPr>
        </a:p>
      </dgm:t>
    </dgm:pt>
    <dgm:pt modelId="{DD231B5B-596B-4AE9-96BF-7A298DBB9C31}" type="parTrans" cxnId="{D6799A1D-6BCF-471A-875C-D2542073227B}">
      <dgm:prSet/>
      <dgm:spPr/>
      <dgm:t>
        <a:bodyPr/>
        <a:lstStyle/>
        <a:p>
          <a:endParaRPr lang="en-US"/>
        </a:p>
      </dgm:t>
    </dgm:pt>
    <dgm:pt modelId="{2F2E733C-428E-4299-82D5-8472F8605F01}" type="sibTrans" cxnId="{D6799A1D-6BCF-471A-875C-D2542073227B}">
      <dgm:prSet/>
      <dgm:spPr/>
      <dgm:t>
        <a:bodyPr/>
        <a:lstStyle/>
        <a:p>
          <a:endParaRPr lang="en-US"/>
        </a:p>
      </dgm:t>
    </dgm:pt>
    <dgm:pt modelId="{8E61EAB4-02E9-4F48-A146-C6526BCA295B}">
      <dgm:prSet phldrT="[Text]" custT="1"/>
      <dgm:spPr/>
      <dgm:t>
        <a:bodyPr/>
        <a:lstStyle/>
        <a:p>
          <a:r>
            <a:rPr lang="en-GB" sz="2400" dirty="0" smtClean="0">
              <a:latin typeface="Segoe UI" panose="020B0502040204020203" pitchFamily="34" charset="0"/>
              <a:cs typeface="Segoe UI" panose="020B0502040204020203" pitchFamily="34" charset="0"/>
            </a:rPr>
            <a:t>Firebase Realtime DB</a:t>
          </a:r>
          <a:endParaRPr lang="en-US" sz="2400" dirty="0">
            <a:latin typeface="Segoe UI" panose="020B0502040204020203" pitchFamily="34" charset="0"/>
            <a:cs typeface="Segoe UI" panose="020B0502040204020203" pitchFamily="34" charset="0"/>
          </a:endParaRPr>
        </a:p>
      </dgm:t>
    </dgm:pt>
    <dgm:pt modelId="{DBDDCF86-9423-4863-BB54-1E2EE5BB546B}" type="parTrans" cxnId="{44D6D6E3-0955-49CB-B39F-BCAED3D4E327}">
      <dgm:prSet/>
      <dgm:spPr/>
      <dgm:t>
        <a:bodyPr/>
        <a:lstStyle/>
        <a:p>
          <a:endParaRPr lang="en-US"/>
        </a:p>
      </dgm:t>
    </dgm:pt>
    <dgm:pt modelId="{A4407356-51DC-4FAB-BA64-3308B91EBDF6}" type="sibTrans" cxnId="{44D6D6E3-0955-49CB-B39F-BCAED3D4E327}">
      <dgm:prSet/>
      <dgm:spPr/>
      <dgm:t>
        <a:bodyPr/>
        <a:lstStyle/>
        <a:p>
          <a:endParaRPr lang="en-US"/>
        </a:p>
      </dgm:t>
    </dgm:pt>
    <dgm:pt modelId="{37D5D792-678B-4C17-B34D-3B3DCA26820B}">
      <dgm:prSet phldrT="[Text]" custT="1"/>
      <dgm:spPr/>
      <dgm:t>
        <a:bodyPr/>
        <a:lstStyle/>
        <a:p>
          <a:r>
            <a:rPr lang="en-GB" sz="2400" dirty="0" smtClean="0">
              <a:latin typeface="Segoe UI" panose="020B0502040204020203" pitchFamily="34" charset="0"/>
              <a:cs typeface="Segoe UI" panose="020B0502040204020203" pitchFamily="34" charset="0"/>
            </a:rPr>
            <a:t>Better scalability and structure</a:t>
          </a:r>
          <a:endParaRPr lang="en-US" sz="2400" dirty="0">
            <a:latin typeface="Segoe UI" panose="020B0502040204020203" pitchFamily="34" charset="0"/>
            <a:cs typeface="Segoe UI" panose="020B0502040204020203" pitchFamily="34" charset="0"/>
          </a:endParaRPr>
        </a:p>
      </dgm:t>
    </dgm:pt>
    <dgm:pt modelId="{D1AD42C4-E428-4091-9CD7-0C279A8C5735}" type="parTrans" cxnId="{C1603DFC-20B9-4BA0-B1DD-1F5F5303D495}">
      <dgm:prSet/>
      <dgm:spPr/>
    </dgm:pt>
    <dgm:pt modelId="{B3D70977-E44A-4DBA-81EA-A2DD8CDBC6A3}" type="sibTrans" cxnId="{C1603DFC-20B9-4BA0-B1DD-1F5F5303D495}">
      <dgm:prSet/>
      <dgm:spPr/>
    </dgm:pt>
    <dgm:pt modelId="{B0AC9127-B48C-403C-ACB7-F0B6761B9E92}">
      <dgm:prSet phldrT="[Text]" custT="1"/>
      <dgm:spPr/>
      <dgm:t>
        <a:bodyPr/>
        <a:lstStyle/>
        <a:p>
          <a:endParaRPr lang="en-US" sz="2400" dirty="0">
            <a:latin typeface="Segoe UI" panose="020B0502040204020203" pitchFamily="34" charset="0"/>
            <a:cs typeface="Segoe UI" panose="020B0502040204020203" pitchFamily="34" charset="0"/>
          </a:endParaRPr>
        </a:p>
      </dgm:t>
    </dgm:pt>
    <dgm:pt modelId="{23E3093E-A0A4-4D7F-8C9F-DBC864BD0F4C}" type="parTrans" cxnId="{3BB8B30C-95B3-444D-A332-5348592D3D65}">
      <dgm:prSet/>
      <dgm:spPr/>
    </dgm:pt>
    <dgm:pt modelId="{87AF0733-49A2-4CF1-AF79-0D5D9C8E3B7C}" type="sibTrans" cxnId="{3BB8B30C-95B3-444D-A332-5348592D3D65}">
      <dgm:prSet/>
      <dgm:spPr/>
    </dgm:pt>
    <dgm:pt modelId="{54A46670-D16D-4842-B1BF-0A397049E08D}" type="pres">
      <dgm:prSet presAssocID="{E39C1B0B-3D84-41AA-95D0-37953A72FB32}" presName="Name0" presStyleCnt="0">
        <dgm:presLayoutVars>
          <dgm:dir/>
          <dgm:animLvl val="lvl"/>
          <dgm:resizeHandles val="exact"/>
        </dgm:presLayoutVars>
      </dgm:prSet>
      <dgm:spPr/>
      <dgm:t>
        <a:bodyPr/>
        <a:lstStyle/>
        <a:p>
          <a:endParaRPr lang="en-US"/>
        </a:p>
      </dgm:t>
    </dgm:pt>
    <dgm:pt modelId="{DC7F75C0-3F7A-439A-BB54-0EB135D434E0}" type="pres">
      <dgm:prSet presAssocID="{2FCA979E-868A-4BE9-8147-9E4E0FD1B59B}" presName="composite" presStyleCnt="0"/>
      <dgm:spPr/>
    </dgm:pt>
    <dgm:pt modelId="{441F840B-C66E-4D49-8EBC-84DA0FA7CC7C}" type="pres">
      <dgm:prSet presAssocID="{2FCA979E-868A-4BE9-8147-9E4E0FD1B59B}" presName="parTx" presStyleLbl="alignNode1" presStyleIdx="0" presStyleCnt="3">
        <dgm:presLayoutVars>
          <dgm:chMax val="0"/>
          <dgm:chPref val="0"/>
          <dgm:bulletEnabled val="1"/>
        </dgm:presLayoutVars>
      </dgm:prSet>
      <dgm:spPr/>
      <dgm:t>
        <a:bodyPr/>
        <a:lstStyle/>
        <a:p>
          <a:endParaRPr lang="en-US"/>
        </a:p>
      </dgm:t>
    </dgm:pt>
    <dgm:pt modelId="{9CE4E7C0-7C07-45C1-8CC3-C2231EA5131E}" type="pres">
      <dgm:prSet presAssocID="{2FCA979E-868A-4BE9-8147-9E4E0FD1B59B}" presName="desTx" presStyleLbl="alignAccFollowNode1" presStyleIdx="0" presStyleCnt="3">
        <dgm:presLayoutVars>
          <dgm:bulletEnabled val="1"/>
        </dgm:presLayoutVars>
      </dgm:prSet>
      <dgm:spPr/>
      <dgm:t>
        <a:bodyPr/>
        <a:lstStyle/>
        <a:p>
          <a:endParaRPr lang="en-US"/>
        </a:p>
      </dgm:t>
    </dgm:pt>
    <dgm:pt modelId="{97E54013-73D9-4B05-A763-D97D63A26E3B}" type="pres">
      <dgm:prSet presAssocID="{AF25C939-5C83-4301-AAB7-B5C87A996331}" presName="space" presStyleCnt="0"/>
      <dgm:spPr/>
    </dgm:pt>
    <dgm:pt modelId="{D4D541A5-5E63-4307-9BD9-D3352B4AFFE5}" type="pres">
      <dgm:prSet presAssocID="{23A37443-4105-49AE-AA36-E4734B4DB18B}" presName="composite" presStyleCnt="0"/>
      <dgm:spPr/>
    </dgm:pt>
    <dgm:pt modelId="{0696D2FE-10C2-41C9-AC97-B6A936BE5F53}" type="pres">
      <dgm:prSet presAssocID="{23A37443-4105-49AE-AA36-E4734B4DB18B}" presName="parTx" presStyleLbl="alignNode1" presStyleIdx="1" presStyleCnt="3">
        <dgm:presLayoutVars>
          <dgm:chMax val="0"/>
          <dgm:chPref val="0"/>
          <dgm:bulletEnabled val="1"/>
        </dgm:presLayoutVars>
      </dgm:prSet>
      <dgm:spPr/>
      <dgm:t>
        <a:bodyPr/>
        <a:lstStyle/>
        <a:p>
          <a:endParaRPr lang="en-US"/>
        </a:p>
      </dgm:t>
    </dgm:pt>
    <dgm:pt modelId="{F0CBF0DB-277F-422C-8201-94C95AE3F6C9}" type="pres">
      <dgm:prSet presAssocID="{23A37443-4105-49AE-AA36-E4734B4DB18B}" presName="desTx" presStyleLbl="alignAccFollowNode1" presStyleIdx="1" presStyleCnt="3">
        <dgm:presLayoutVars>
          <dgm:bulletEnabled val="1"/>
        </dgm:presLayoutVars>
      </dgm:prSet>
      <dgm:spPr/>
      <dgm:t>
        <a:bodyPr/>
        <a:lstStyle/>
        <a:p>
          <a:endParaRPr lang="en-US"/>
        </a:p>
      </dgm:t>
    </dgm:pt>
    <dgm:pt modelId="{89DCE216-0F38-4402-B813-4EF6570DC753}" type="pres">
      <dgm:prSet presAssocID="{8A30146C-A7EB-45B5-ACCF-CFB55AB7BCED}" presName="space" presStyleCnt="0"/>
      <dgm:spPr/>
    </dgm:pt>
    <dgm:pt modelId="{6EF4CA33-97C3-4915-8FA3-6DEFC6CB71E1}" type="pres">
      <dgm:prSet presAssocID="{821AD235-0AFF-432D-BA37-C851F2676CC4}" presName="composite" presStyleCnt="0"/>
      <dgm:spPr/>
    </dgm:pt>
    <dgm:pt modelId="{278B2BEF-43F2-4D99-9B13-F61C41E90B7E}" type="pres">
      <dgm:prSet presAssocID="{821AD235-0AFF-432D-BA37-C851F2676CC4}" presName="parTx" presStyleLbl="alignNode1" presStyleIdx="2" presStyleCnt="3">
        <dgm:presLayoutVars>
          <dgm:chMax val="0"/>
          <dgm:chPref val="0"/>
          <dgm:bulletEnabled val="1"/>
        </dgm:presLayoutVars>
      </dgm:prSet>
      <dgm:spPr/>
      <dgm:t>
        <a:bodyPr/>
        <a:lstStyle/>
        <a:p>
          <a:endParaRPr lang="en-US"/>
        </a:p>
      </dgm:t>
    </dgm:pt>
    <dgm:pt modelId="{438999FC-7484-43B3-B91A-744D71CFCC35}" type="pres">
      <dgm:prSet presAssocID="{821AD235-0AFF-432D-BA37-C851F2676CC4}" presName="desTx" presStyleLbl="alignAccFollowNode1" presStyleIdx="2" presStyleCnt="3">
        <dgm:presLayoutVars>
          <dgm:bulletEnabled val="1"/>
        </dgm:presLayoutVars>
      </dgm:prSet>
      <dgm:spPr/>
      <dgm:t>
        <a:bodyPr/>
        <a:lstStyle/>
        <a:p>
          <a:endParaRPr lang="en-US"/>
        </a:p>
      </dgm:t>
    </dgm:pt>
  </dgm:ptLst>
  <dgm:cxnLst>
    <dgm:cxn modelId="{EE6D33ED-CFCB-4C19-A804-75DDE81F42C3}" type="presOf" srcId="{821AD235-0AFF-432D-BA37-C851F2676CC4}" destId="{278B2BEF-43F2-4D99-9B13-F61C41E90B7E}" srcOrd="0" destOrd="0" presId="urn:microsoft.com/office/officeart/2005/8/layout/hList1"/>
    <dgm:cxn modelId="{C5B35350-2CB7-4FCF-B4A1-BD64871E0346}" srcId="{2FCA979E-868A-4BE9-8147-9E4E0FD1B59B}" destId="{815F2025-8BD4-4F9E-A41B-4B4BBB4D7940}" srcOrd="1" destOrd="0" parTransId="{4F6C6A27-5621-43B4-8A89-FAEBBC4ED672}" sibTransId="{AFE2A8C1-F6CE-4978-A444-29C5DEE647F8}"/>
    <dgm:cxn modelId="{E68D15F4-55B6-4E6F-A318-EE08A4868B6A}" type="presOf" srcId="{A1D55911-6E32-4637-95F5-3F8B156342EE}" destId="{F0CBF0DB-277F-422C-8201-94C95AE3F6C9}" srcOrd="0" destOrd="1" presId="urn:microsoft.com/office/officeart/2005/8/layout/hList1"/>
    <dgm:cxn modelId="{C1603DFC-20B9-4BA0-B1DD-1F5F5303D495}" srcId="{821AD235-0AFF-432D-BA37-C851F2676CC4}" destId="{37D5D792-678B-4C17-B34D-3B3DCA26820B}" srcOrd="1" destOrd="0" parTransId="{D1AD42C4-E428-4091-9CD7-0C279A8C5735}" sibTransId="{B3D70977-E44A-4DBA-81EA-A2DD8CDBC6A3}"/>
    <dgm:cxn modelId="{3BB8B30C-95B3-444D-A332-5348592D3D65}" srcId="{23A37443-4105-49AE-AA36-E4734B4DB18B}" destId="{B0AC9127-B48C-403C-ACB7-F0B6761B9E92}" srcOrd="2" destOrd="0" parTransId="{23E3093E-A0A4-4D7F-8C9F-DBC864BD0F4C}" sibTransId="{87AF0733-49A2-4CF1-AF79-0D5D9C8E3B7C}"/>
    <dgm:cxn modelId="{6EA0F152-7AC9-4ABE-B598-2FB3F788465E}" srcId="{E39C1B0B-3D84-41AA-95D0-37953A72FB32}" destId="{2FCA979E-868A-4BE9-8147-9E4E0FD1B59B}" srcOrd="0" destOrd="0" parTransId="{9E604CD2-29FE-420B-B874-D1051312D8B8}" sibTransId="{AF25C939-5C83-4301-AAB7-B5C87A996331}"/>
    <dgm:cxn modelId="{2837BC63-63F9-436E-8283-C107975FD623}" type="presOf" srcId="{D54EECB1-DCB6-4B14-ABB5-391073534DC3}" destId="{F0CBF0DB-277F-422C-8201-94C95AE3F6C9}" srcOrd="0" destOrd="0" presId="urn:microsoft.com/office/officeart/2005/8/layout/hList1"/>
    <dgm:cxn modelId="{7E17A912-A50A-4236-B1C6-0AB4F1090D32}" srcId="{2FCA979E-868A-4BE9-8147-9E4E0FD1B59B}" destId="{E957AD11-EFBA-495D-88AA-7CB31AE298B3}" srcOrd="0" destOrd="0" parTransId="{43FAB549-4B76-4814-AF29-DC6082EE8B4F}" sibTransId="{81631E19-D35A-424A-9829-E25E988DE70E}"/>
    <dgm:cxn modelId="{5356E2B5-DDDC-468D-AC69-E0D8F8CA2E56}" type="presOf" srcId="{2FCA979E-868A-4BE9-8147-9E4E0FD1B59B}" destId="{441F840B-C66E-4D49-8EBC-84DA0FA7CC7C}" srcOrd="0" destOrd="0" presId="urn:microsoft.com/office/officeart/2005/8/layout/hList1"/>
    <dgm:cxn modelId="{435E391C-66D3-4BB6-A4C6-521709BFD777}" type="presOf" srcId="{23A37443-4105-49AE-AA36-E4734B4DB18B}" destId="{0696D2FE-10C2-41C9-AC97-B6A936BE5F53}" srcOrd="0" destOrd="0" presId="urn:microsoft.com/office/officeart/2005/8/layout/hList1"/>
    <dgm:cxn modelId="{8FB9B127-3D83-4E72-A103-15F8A40004D8}" srcId="{E39C1B0B-3D84-41AA-95D0-37953A72FB32}" destId="{821AD235-0AFF-432D-BA37-C851F2676CC4}" srcOrd="2" destOrd="0" parTransId="{00CD150D-12AA-4326-9497-701CEFB761F7}" sibTransId="{654E94D8-AE29-473B-8E7C-D141FE730611}"/>
    <dgm:cxn modelId="{6C407B32-8692-42B6-86AB-3E4DE197B3BD}" srcId="{821AD235-0AFF-432D-BA37-C851F2676CC4}" destId="{146E2024-EE9B-409A-B3E9-FB625464AAB2}" srcOrd="0" destOrd="0" parTransId="{58596014-F602-4BE7-A6D3-4293075FB008}" sibTransId="{50411641-418D-46C9-B76F-CD66A4EC19DC}"/>
    <dgm:cxn modelId="{81BEA83E-CAD4-4A2B-AB0A-360B14B932CA}" type="presOf" srcId="{146E2024-EE9B-409A-B3E9-FB625464AAB2}" destId="{438999FC-7484-43B3-B91A-744D71CFCC35}" srcOrd="0" destOrd="0" presId="urn:microsoft.com/office/officeart/2005/8/layout/hList1"/>
    <dgm:cxn modelId="{7421DB57-B20E-4030-AF16-37C9A94B1833}" type="presOf" srcId="{815F2025-8BD4-4F9E-A41B-4B4BBB4D7940}" destId="{9CE4E7C0-7C07-45C1-8CC3-C2231EA5131E}" srcOrd="0" destOrd="1" presId="urn:microsoft.com/office/officeart/2005/8/layout/hList1"/>
    <dgm:cxn modelId="{1BDC87DF-C2E1-4864-A2BA-C9F89AC84C08}" type="presOf" srcId="{8D94AF61-0EFF-4C88-AAF4-E5C3174CCA1D}" destId="{9CE4E7C0-7C07-45C1-8CC3-C2231EA5131E}" srcOrd="0" destOrd="2" presId="urn:microsoft.com/office/officeart/2005/8/layout/hList1"/>
    <dgm:cxn modelId="{4B4700A2-1F4D-49DD-BB8F-DDA697FC6BA3}" type="presOf" srcId="{37D5D792-678B-4C17-B34D-3B3DCA26820B}" destId="{438999FC-7484-43B3-B91A-744D71CFCC35}" srcOrd="0" destOrd="1" presId="urn:microsoft.com/office/officeart/2005/8/layout/hList1"/>
    <dgm:cxn modelId="{F68A9AC2-89D5-45E8-8369-FA7DF1080FAC}" type="presOf" srcId="{E39C1B0B-3D84-41AA-95D0-37953A72FB32}" destId="{54A46670-D16D-4842-B1BF-0A397049E08D}" srcOrd="0" destOrd="0" presId="urn:microsoft.com/office/officeart/2005/8/layout/hList1"/>
    <dgm:cxn modelId="{E88F67DF-8667-4927-9C49-A524E570DF3F}" srcId="{23A37443-4105-49AE-AA36-E4734B4DB18B}" destId="{A1D55911-6E32-4637-95F5-3F8B156342EE}" srcOrd="1" destOrd="0" parTransId="{6CD881C4-D3DB-4D00-AC19-499CE04D1E01}" sibTransId="{FCE11A9C-0EB9-48B0-AE53-ECEB15ACB0F8}"/>
    <dgm:cxn modelId="{44D6D6E3-0955-49CB-B39F-BCAED3D4E327}" srcId="{2FCA979E-868A-4BE9-8147-9E4E0FD1B59B}" destId="{8E61EAB4-02E9-4F48-A146-C6526BCA295B}" srcOrd="3" destOrd="0" parTransId="{DBDDCF86-9423-4863-BB54-1E2EE5BB546B}" sibTransId="{A4407356-51DC-4FAB-BA64-3308B91EBDF6}"/>
    <dgm:cxn modelId="{2831D944-0947-4CBC-B548-96703A7B3B33}" type="presOf" srcId="{8E61EAB4-02E9-4F48-A146-C6526BCA295B}" destId="{9CE4E7C0-7C07-45C1-8CC3-C2231EA5131E}" srcOrd="0" destOrd="3" presId="urn:microsoft.com/office/officeart/2005/8/layout/hList1"/>
    <dgm:cxn modelId="{5EC15202-60BC-4923-BC4B-B55D37F1355B}" type="presOf" srcId="{EE8E7426-4CC7-4B4D-96F3-19D85472EBA0}" destId="{F0CBF0DB-277F-422C-8201-94C95AE3F6C9}" srcOrd="0" destOrd="3" presId="urn:microsoft.com/office/officeart/2005/8/layout/hList1"/>
    <dgm:cxn modelId="{6AB6910E-4BA7-49B5-A4BA-F8B7FB076536}" srcId="{2FCA979E-868A-4BE9-8147-9E4E0FD1B59B}" destId="{8D94AF61-0EFF-4C88-AAF4-E5C3174CCA1D}" srcOrd="2" destOrd="0" parTransId="{8B12DCEC-9165-40D4-B57F-8884EFA27D17}" sibTransId="{944E169F-7337-484A-98B3-7AE264B1EECC}"/>
    <dgm:cxn modelId="{71F695FD-DBBE-49D9-9DD5-1C722D220D61}" srcId="{E39C1B0B-3D84-41AA-95D0-37953A72FB32}" destId="{23A37443-4105-49AE-AA36-E4734B4DB18B}" srcOrd="1" destOrd="0" parTransId="{405E27BF-1010-41D0-9C45-22E0C54DBA56}" sibTransId="{8A30146C-A7EB-45B5-ACCF-CFB55AB7BCED}"/>
    <dgm:cxn modelId="{104AA979-104D-4334-91F6-9123A1625E99}" type="presOf" srcId="{E957AD11-EFBA-495D-88AA-7CB31AE298B3}" destId="{9CE4E7C0-7C07-45C1-8CC3-C2231EA5131E}" srcOrd="0" destOrd="0" presId="urn:microsoft.com/office/officeart/2005/8/layout/hList1"/>
    <dgm:cxn modelId="{171396E7-4B6B-4AE6-802A-9793FDE01FAD}" type="presOf" srcId="{B0AC9127-B48C-403C-ACB7-F0B6761B9E92}" destId="{F0CBF0DB-277F-422C-8201-94C95AE3F6C9}" srcOrd="0" destOrd="2" presId="urn:microsoft.com/office/officeart/2005/8/layout/hList1"/>
    <dgm:cxn modelId="{72B91CB6-5A92-4023-8AE8-EA2C8B9D81FF}" srcId="{23A37443-4105-49AE-AA36-E4734B4DB18B}" destId="{D54EECB1-DCB6-4B14-ABB5-391073534DC3}" srcOrd="0" destOrd="0" parTransId="{CC776CAF-BEFF-40F4-952F-150383AD1153}" sibTransId="{AAD57F09-2FCB-4499-A21C-CEAF6464F660}"/>
    <dgm:cxn modelId="{D6799A1D-6BCF-471A-875C-D2542073227B}" srcId="{23A37443-4105-49AE-AA36-E4734B4DB18B}" destId="{EE8E7426-4CC7-4B4D-96F3-19D85472EBA0}" srcOrd="3" destOrd="0" parTransId="{DD231B5B-596B-4AE9-96BF-7A298DBB9C31}" sibTransId="{2F2E733C-428E-4299-82D5-8472F8605F01}"/>
    <dgm:cxn modelId="{8123D637-881D-4C87-A79C-64B2806A1DC6}" type="presParOf" srcId="{54A46670-D16D-4842-B1BF-0A397049E08D}" destId="{DC7F75C0-3F7A-439A-BB54-0EB135D434E0}" srcOrd="0" destOrd="0" presId="urn:microsoft.com/office/officeart/2005/8/layout/hList1"/>
    <dgm:cxn modelId="{B0ACDF33-9BAE-47FB-B5F0-7DC5199B36EC}" type="presParOf" srcId="{DC7F75C0-3F7A-439A-BB54-0EB135D434E0}" destId="{441F840B-C66E-4D49-8EBC-84DA0FA7CC7C}" srcOrd="0" destOrd="0" presId="urn:microsoft.com/office/officeart/2005/8/layout/hList1"/>
    <dgm:cxn modelId="{8E51EB55-EA8B-4B79-9E7C-7040D5267027}" type="presParOf" srcId="{DC7F75C0-3F7A-439A-BB54-0EB135D434E0}" destId="{9CE4E7C0-7C07-45C1-8CC3-C2231EA5131E}" srcOrd="1" destOrd="0" presId="urn:microsoft.com/office/officeart/2005/8/layout/hList1"/>
    <dgm:cxn modelId="{B7B801F6-27ED-428F-83A8-C56897BB1CD9}" type="presParOf" srcId="{54A46670-D16D-4842-B1BF-0A397049E08D}" destId="{97E54013-73D9-4B05-A763-D97D63A26E3B}" srcOrd="1" destOrd="0" presId="urn:microsoft.com/office/officeart/2005/8/layout/hList1"/>
    <dgm:cxn modelId="{1E325388-46AB-4AD4-9C2A-4E44C801F1A1}" type="presParOf" srcId="{54A46670-D16D-4842-B1BF-0A397049E08D}" destId="{D4D541A5-5E63-4307-9BD9-D3352B4AFFE5}" srcOrd="2" destOrd="0" presId="urn:microsoft.com/office/officeart/2005/8/layout/hList1"/>
    <dgm:cxn modelId="{97BE16C9-EBEF-4694-95A9-44B77D6F232D}" type="presParOf" srcId="{D4D541A5-5E63-4307-9BD9-D3352B4AFFE5}" destId="{0696D2FE-10C2-41C9-AC97-B6A936BE5F53}" srcOrd="0" destOrd="0" presId="urn:microsoft.com/office/officeart/2005/8/layout/hList1"/>
    <dgm:cxn modelId="{3E728CC0-EB95-4C15-A2F7-5B5759080D47}" type="presParOf" srcId="{D4D541A5-5E63-4307-9BD9-D3352B4AFFE5}" destId="{F0CBF0DB-277F-422C-8201-94C95AE3F6C9}" srcOrd="1" destOrd="0" presId="urn:microsoft.com/office/officeart/2005/8/layout/hList1"/>
    <dgm:cxn modelId="{769F7AA5-0015-496A-84C5-039AEE8FCB7F}" type="presParOf" srcId="{54A46670-D16D-4842-B1BF-0A397049E08D}" destId="{89DCE216-0F38-4402-B813-4EF6570DC753}" srcOrd="3" destOrd="0" presId="urn:microsoft.com/office/officeart/2005/8/layout/hList1"/>
    <dgm:cxn modelId="{0DF8CDAE-4427-4564-A24F-40403710851A}" type="presParOf" srcId="{54A46670-D16D-4842-B1BF-0A397049E08D}" destId="{6EF4CA33-97C3-4915-8FA3-6DEFC6CB71E1}" srcOrd="4" destOrd="0" presId="urn:microsoft.com/office/officeart/2005/8/layout/hList1"/>
    <dgm:cxn modelId="{A21C56BE-EED1-4DB3-A1FE-915CEA0DBA1B}" type="presParOf" srcId="{6EF4CA33-97C3-4915-8FA3-6DEFC6CB71E1}" destId="{278B2BEF-43F2-4D99-9B13-F61C41E90B7E}" srcOrd="0" destOrd="0" presId="urn:microsoft.com/office/officeart/2005/8/layout/hList1"/>
    <dgm:cxn modelId="{F68F5B85-426B-4883-940F-0C40BD542AE9}" type="presParOf" srcId="{6EF4CA33-97C3-4915-8FA3-6DEFC6CB71E1}" destId="{438999FC-7484-43B3-B91A-744D71CFCC3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1F840B-C66E-4D49-8EBC-84DA0FA7CC7C}">
      <dsp:nvSpPr>
        <dsp:cNvPr id="0" name=""/>
        <dsp:cNvSpPr/>
      </dsp:nvSpPr>
      <dsp:spPr>
        <a:xfrm>
          <a:off x="2686" y="11440"/>
          <a:ext cx="2619188" cy="1047675"/>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GB" sz="2400" kern="1200" dirty="0" smtClean="0">
              <a:latin typeface="Segoe UI" panose="020B0502040204020203" pitchFamily="34" charset="0"/>
              <a:cs typeface="Segoe UI" panose="020B0502040204020203" pitchFamily="34" charset="0"/>
            </a:rPr>
            <a:t>Initial Plan</a:t>
          </a:r>
          <a:endParaRPr lang="en-US" sz="2400" kern="1200" dirty="0">
            <a:latin typeface="Segoe UI" panose="020B0502040204020203" pitchFamily="34" charset="0"/>
            <a:cs typeface="Segoe UI" panose="020B0502040204020203" pitchFamily="34" charset="0"/>
          </a:endParaRPr>
        </a:p>
      </dsp:txBody>
      <dsp:txXfrm>
        <a:off x="2686" y="11440"/>
        <a:ext cx="2619188" cy="1047675"/>
      </dsp:txXfrm>
    </dsp:sp>
    <dsp:sp modelId="{9CE4E7C0-7C07-45C1-8CC3-C2231EA5131E}">
      <dsp:nvSpPr>
        <dsp:cNvPr id="0" name=""/>
        <dsp:cNvSpPr/>
      </dsp:nvSpPr>
      <dsp:spPr>
        <a:xfrm>
          <a:off x="2686" y="1059116"/>
          <a:ext cx="2619188" cy="281088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GB" sz="2400" kern="1200" dirty="0" smtClean="0">
              <a:latin typeface="Segoe UI" panose="020B0502040204020203" pitchFamily="34" charset="0"/>
              <a:cs typeface="Segoe UI" panose="020B0502040204020203" pitchFamily="34" charset="0"/>
            </a:rPr>
            <a:t>Firebase Auth</a:t>
          </a:r>
          <a:endParaRPr lang="en-US" sz="2400" kern="1200" dirty="0">
            <a:latin typeface="Segoe UI" panose="020B0502040204020203" pitchFamily="34" charset="0"/>
            <a:cs typeface="Segoe UI" panose="020B0502040204020203" pitchFamily="34" charset="0"/>
          </a:endParaRPr>
        </a:p>
        <a:p>
          <a:pPr marL="228600" lvl="1" indent="-228600" algn="l" defTabSz="1066800">
            <a:lnSpc>
              <a:spcPct val="90000"/>
            </a:lnSpc>
            <a:spcBef>
              <a:spcPct val="0"/>
            </a:spcBef>
            <a:spcAft>
              <a:spcPct val="15000"/>
            </a:spcAft>
            <a:buChar char="••"/>
          </a:pPr>
          <a:endParaRPr lang="en-US" sz="2400" kern="1200" dirty="0">
            <a:latin typeface="Segoe UI" panose="020B0502040204020203" pitchFamily="34" charset="0"/>
            <a:cs typeface="Segoe UI" panose="020B0502040204020203" pitchFamily="34" charset="0"/>
          </a:endParaRPr>
        </a:p>
        <a:p>
          <a:pPr marL="228600" lvl="1" indent="-228600" algn="l" defTabSz="1066800">
            <a:lnSpc>
              <a:spcPct val="90000"/>
            </a:lnSpc>
            <a:spcBef>
              <a:spcPct val="0"/>
            </a:spcBef>
            <a:spcAft>
              <a:spcPct val="15000"/>
            </a:spcAft>
            <a:buChar char="••"/>
          </a:pPr>
          <a:endParaRPr lang="en-US" sz="2400" kern="1200" dirty="0">
            <a:latin typeface="Segoe UI" panose="020B0502040204020203" pitchFamily="34" charset="0"/>
            <a:cs typeface="Segoe UI" panose="020B0502040204020203" pitchFamily="34" charset="0"/>
          </a:endParaRPr>
        </a:p>
        <a:p>
          <a:pPr marL="228600" lvl="1" indent="-228600" algn="l" defTabSz="1066800">
            <a:lnSpc>
              <a:spcPct val="90000"/>
            </a:lnSpc>
            <a:spcBef>
              <a:spcPct val="0"/>
            </a:spcBef>
            <a:spcAft>
              <a:spcPct val="15000"/>
            </a:spcAft>
            <a:buChar char="••"/>
          </a:pPr>
          <a:r>
            <a:rPr lang="en-GB" sz="2400" kern="1200" dirty="0" smtClean="0">
              <a:latin typeface="Segoe UI" panose="020B0502040204020203" pitchFamily="34" charset="0"/>
              <a:cs typeface="Segoe UI" panose="020B0502040204020203" pitchFamily="34" charset="0"/>
            </a:rPr>
            <a:t>Firebase Realtime DB</a:t>
          </a:r>
          <a:endParaRPr lang="en-US" sz="2400" kern="1200" dirty="0">
            <a:latin typeface="Segoe UI" panose="020B0502040204020203" pitchFamily="34" charset="0"/>
            <a:cs typeface="Segoe UI" panose="020B0502040204020203" pitchFamily="34" charset="0"/>
          </a:endParaRPr>
        </a:p>
      </dsp:txBody>
      <dsp:txXfrm>
        <a:off x="2686" y="1059116"/>
        <a:ext cx="2619188" cy="2810880"/>
      </dsp:txXfrm>
    </dsp:sp>
    <dsp:sp modelId="{0696D2FE-10C2-41C9-AC97-B6A936BE5F53}">
      <dsp:nvSpPr>
        <dsp:cNvPr id="0" name=""/>
        <dsp:cNvSpPr/>
      </dsp:nvSpPr>
      <dsp:spPr>
        <a:xfrm>
          <a:off x="2988561" y="11440"/>
          <a:ext cx="2619188" cy="1047675"/>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GB" sz="2400" kern="1200" dirty="0" smtClean="0">
              <a:latin typeface="Segoe UI" panose="020B0502040204020203" pitchFamily="34" charset="0"/>
              <a:cs typeface="Segoe UI" panose="020B0502040204020203" pitchFamily="34" charset="0"/>
            </a:rPr>
            <a:t>Current Implementation</a:t>
          </a:r>
          <a:endParaRPr lang="en-US" sz="2400" kern="1200" dirty="0">
            <a:latin typeface="Segoe UI" panose="020B0502040204020203" pitchFamily="34" charset="0"/>
            <a:cs typeface="Segoe UI" panose="020B0502040204020203" pitchFamily="34" charset="0"/>
          </a:endParaRPr>
        </a:p>
      </dsp:txBody>
      <dsp:txXfrm>
        <a:off x="2988561" y="11440"/>
        <a:ext cx="2619188" cy="1047675"/>
      </dsp:txXfrm>
    </dsp:sp>
    <dsp:sp modelId="{F0CBF0DB-277F-422C-8201-94C95AE3F6C9}">
      <dsp:nvSpPr>
        <dsp:cNvPr id="0" name=""/>
        <dsp:cNvSpPr/>
      </dsp:nvSpPr>
      <dsp:spPr>
        <a:xfrm>
          <a:off x="2988561" y="1059116"/>
          <a:ext cx="2619188" cy="281088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GB" sz="2400" kern="1200" dirty="0" smtClean="0">
              <a:latin typeface="Segoe UI" panose="020B0502040204020203" pitchFamily="34" charset="0"/>
              <a:cs typeface="Segoe UI" panose="020B0502040204020203" pitchFamily="34" charset="0"/>
            </a:rPr>
            <a:t>Clerk</a:t>
          </a:r>
          <a:endParaRPr lang="en-US" sz="2400" kern="1200" dirty="0">
            <a:latin typeface="Segoe UI" panose="020B0502040204020203" pitchFamily="34" charset="0"/>
            <a:cs typeface="Segoe UI" panose="020B0502040204020203" pitchFamily="34" charset="0"/>
          </a:endParaRPr>
        </a:p>
        <a:p>
          <a:pPr marL="228600" lvl="1" indent="-228600" algn="l" defTabSz="1066800">
            <a:lnSpc>
              <a:spcPct val="90000"/>
            </a:lnSpc>
            <a:spcBef>
              <a:spcPct val="0"/>
            </a:spcBef>
            <a:spcAft>
              <a:spcPct val="15000"/>
            </a:spcAft>
            <a:buChar char="••"/>
          </a:pPr>
          <a:endParaRPr lang="en-US" sz="2400" kern="1200" dirty="0">
            <a:latin typeface="Segoe UI" panose="020B0502040204020203" pitchFamily="34" charset="0"/>
            <a:cs typeface="Segoe UI" panose="020B0502040204020203" pitchFamily="34" charset="0"/>
          </a:endParaRPr>
        </a:p>
        <a:p>
          <a:pPr marL="228600" lvl="1" indent="-228600" algn="l" defTabSz="1066800">
            <a:lnSpc>
              <a:spcPct val="90000"/>
            </a:lnSpc>
            <a:spcBef>
              <a:spcPct val="0"/>
            </a:spcBef>
            <a:spcAft>
              <a:spcPct val="15000"/>
            </a:spcAft>
            <a:buChar char="••"/>
          </a:pPr>
          <a:endParaRPr lang="en-US" sz="2400" kern="1200" dirty="0">
            <a:latin typeface="Segoe UI" panose="020B0502040204020203" pitchFamily="34" charset="0"/>
            <a:cs typeface="Segoe UI" panose="020B0502040204020203" pitchFamily="34" charset="0"/>
          </a:endParaRPr>
        </a:p>
        <a:p>
          <a:pPr marL="228600" lvl="1" indent="-228600" algn="l" defTabSz="1066800">
            <a:lnSpc>
              <a:spcPct val="90000"/>
            </a:lnSpc>
            <a:spcBef>
              <a:spcPct val="0"/>
            </a:spcBef>
            <a:spcAft>
              <a:spcPct val="15000"/>
            </a:spcAft>
            <a:buChar char="••"/>
          </a:pPr>
          <a:r>
            <a:rPr lang="en-GB" sz="2400" kern="1200" dirty="0" smtClean="0">
              <a:latin typeface="Segoe UI" panose="020B0502040204020203" pitchFamily="34" charset="0"/>
              <a:cs typeface="Segoe UI" panose="020B0502040204020203" pitchFamily="34" charset="0"/>
            </a:rPr>
            <a:t>Cloud Firestore</a:t>
          </a:r>
          <a:endParaRPr lang="en-US" sz="2400" kern="1200" dirty="0">
            <a:latin typeface="Segoe UI" panose="020B0502040204020203" pitchFamily="34" charset="0"/>
            <a:cs typeface="Segoe UI" panose="020B0502040204020203" pitchFamily="34" charset="0"/>
          </a:endParaRPr>
        </a:p>
      </dsp:txBody>
      <dsp:txXfrm>
        <a:off x="2988561" y="1059116"/>
        <a:ext cx="2619188" cy="2810880"/>
      </dsp:txXfrm>
    </dsp:sp>
    <dsp:sp modelId="{278B2BEF-43F2-4D99-9B13-F61C41E90B7E}">
      <dsp:nvSpPr>
        <dsp:cNvPr id="0" name=""/>
        <dsp:cNvSpPr/>
      </dsp:nvSpPr>
      <dsp:spPr>
        <a:xfrm>
          <a:off x="5974436" y="11440"/>
          <a:ext cx="2619188" cy="1047675"/>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GB" sz="2400" kern="1200" dirty="0" smtClean="0">
              <a:latin typeface="Segoe UI" panose="020B0502040204020203" pitchFamily="34" charset="0"/>
              <a:cs typeface="Segoe UI" panose="020B0502040204020203" pitchFamily="34" charset="0"/>
            </a:rPr>
            <a:t>Reason for Change</a:t>
          </a:r>
          <a:endParaRPr lang="en-US" sz="2400" kern="1200" dirty="0">
            <a:latin typeface="Segoe UI" panose="020B0502040204020203" pitchFamily="34" charset="0"/>
            <a:cs typeface="Segoe UI" panose="020B0502040204020203" pitchFamily="34" charset="0"/>
          </a:endParaRPr>
        </a:p>
      </dsp:txBody>
      <dsp:txXfrm>
        <a:off x="5974436" y="11440"/>
        <a:ext cx="2619188" cy="1047675"/>
      </dsp:txXfrm>
    </dsp:sp>
    <dsp:sp modelId="{438999FC-7484-43B3-B91A-744D71CFCC35}">
      <dsp:nvSpPr>
        <dsp:cNvPr id="0" name=""/>
        <dsp:cNvSpPr/>
      </dsp:nvSpPr>
      <dsp:spPr>
        <a:xfrm>
          <a:off x="5974436" y="1059116"/>
          <a:ext cx="2619188" cy="281088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GB" sz="2400" kern="1200" dirty="0" smtClean="0">
              <a:latin typeface="Segoe UI" panose="020B0502040204020203" pitchFamily="34" charset="0"/>
              <a:cs typeface="Segoe UI" panose="020B0502040204020203" pitchFamily="34" charset="0"/>
            </a:rPr>
            <a:t>Easier UI, Built-in session management</a:t>
          </a:r>
          <a:endParaRPr lang="en-US" sz="2400" kern="1200" dirty="0">
            <a:latin typeface="Segoe UI" panose="020B0502040204020203" pitchFamily="34" charset="0"/>
            <a:cs typeface="Segoe UI" panose="020B0502040204020203" pitchFamily="34" charset="0"/>
          </a:endParaRPr>
        </a:p>
        <a:p>
          <a:pPr marL="228600" lvl="1" indent="-228600" algn="l" defTabSz="1066800">
            <a:lnSpc>
              <a:spcPct val="90000"/>
            </a:lnSpc>
            <a:spcBef>
              <a:spcPct val="0"/>
            </a:spcBef>
            <a:spcAft>
              <a:spcPct val="15000"/>
            </a:spcAft>
            <a:buChar char="••"/>
          </a:pPr>
          <a:r>
            <a:rPr lang="en-GB" sz="2400" kern="1200" dirty="0" smtClean="0">
              <a:latin typeface="Segoe UI" panose="020B0502040204020203" pitchFamily="34" charset="0"/>
              <a:cs typeface="Segoe UI" panose="020B0502040204020203" pitchFamily="34" charset="0"/>
            </a:rPr>
            <a:t>Better scalability and structure</a:t>
          </a:r>
          <a:endParaRPr lang="en-US" sz="2400" kern="1200" dirty="0">
            <a:latin typeface="Segoe UI" panose="020B0502040204020203" pitchFamily="34" charset="0"/>
            <a:cs typeface="Segoe UI" panose="020B0502040204020203" pitchFamily="34" charset="0"/>
          </a:endParaRPr>
        </a:p>
      </dsp:txBody>
      <dsp:txXfrm>
        <a:off x="5974436" y="1059116"/>
        <a:ext cx="2619188" cy="281088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6"/>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8"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8" y="4050834"/>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F4FCD45-5EA6-4234-AE70-D8EBD9A38B67}"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96589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6" y="609601"/>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6"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4FCD45-5EA6-4234-AE70-D8EBD9A38B67}"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1299685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40"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6"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4FCD45-5EA6-4234-AE70-D8EBD9A38B67}"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3A28D-8404-453C-AEDF-843342BE36E8}" type="slidenum">
              <a:rPr lang="en-US" smtClean="0"/>
              <a:t>‹#›</a:t>
            </a:fld>
            <a:endParaRPr lang="en-US"/>
          </a:p>
        </p:txBody>
      </p:sp>
      <p:sp>
        <p:nvSpPr>
          <p:cNvPr id="20" name="TextBox 19"/>
          <p:cNvSpPr txBox="1"/>
          <p:nvPr/>
        </p:nvSpPr>
        <p:spPr>
          <a:xfrm>
            <a:off x="541870" y="790379"/>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2"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sz="2126" dirty="0">
              <a:solidFill>
                <a:schemeClr val="accent1">
                  <a:lumMod val="60000"/>
                  <a:lumOff val="40000"/>
                </a:schemeClr>
              </a:solidFill>
              <a:latin typeface="Arial"/>
            </a:endParaRPr>
          </a:p>
        </p:txBody>
      </p:sp>
    </p:spTree>
    <p:extLst>
      <p:ext uri="{BB962C8B-B14F-4D97-AF65-F5344CB8AC3E}">
        <p14:creationId xmlns:p14="http://schemas.microsoft.com/office/powerpoint/2010/main" val="23410675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6"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6"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4FCD45-5EA6-4234-AE70-D8EBD9A38B67}"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386535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3"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6"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4FCD45-5EA6-4234-AE70-D8EBD9A38B67}"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3A28D-8404-453C-AEDF-843342BE36E8}" type="slidenum">
              <a:rPr lang="en-US" smtClean="0"/>
              <a:t>‹#›</a:t>
            </a:fld>
            <a:endParaRPr lang="en-US"/>
          </a:p>
        </p:txBody>
      </p:sp>
      <p:sp>
        <p:nvSpPr>
          <p:cNvPr id="24" name="TextBox 23"/>
          <p:cNvSpPr txBox="1"/>
          <p:nvPr/>
        </p:nvSpPr>
        <p:spPr>
          <a:xfrm>
            <a:off x="541870" y="790379"/>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2"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18061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3"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6"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4FCD45-5EA6-4234-AE70-D8EBD9A38B67}"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2420387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4FCD45-5EA6-4234-AE70-D8EBD9A38B67}"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27998981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0"/>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4FCD45-5EA6-4234-AE70-D8EBD9A38B67}"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5155298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F4FCD45-5EA6-4234-AE70-D8EBD9A38B67}"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22593947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4FCD45-5EA6-4234-AE70-D8EBD9A38B67}"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7464988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4FCD45-5EA6-4234-AE70-D8EBD9A38B67}"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883752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4FCD45-5EA6-4234-AE70-D8EBD9A38B67}"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5315595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1"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F4FCD45-5EA6-4234-AE70-D8EBD9A38B67}"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8516002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168116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F4FCD45-5EA6-4234-AE70-D8EBD9A38B67}" type="datetimeFigureOut">
              <a:rPr lang="en-US" smtClean="0"/>
              <a:t>5/21/2025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34990213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F4FCD45-5EA6-4234-AE70-D8EBD9A38B67}" type="datetimeFigureOut">
              <a:rPr lang="en-US" smtClean="0"/>
              <a:t>5/21/2025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40443583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4FCD45-5EA6-4234-AE70-D8EBD9A38B67}" type="datetimeFigureOut">
              <a:rPr lang="en-US" smtClean="0"/>
              <a:t>5/21/2025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23781812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9" y="2057401"/>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4FCD45-5EA6-4234-AE70-D8EBD9A38B67}"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2452848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9" y="2057401"/>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4FCD45-5EA6-4234-AE70-D8EBD9A38B67}"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34760782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4FCD45-5EA6-4234-AE70-D8EBD9A38B67}"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40471135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6"/>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6"/>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4FCD45-5EA6-4234-AE70-D8EBD9A38B67}"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29546191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6"/>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8"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8" y="4050834"/>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F4FCD45-5EA6-4234-AE70-D8EBD9A38B67}"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42357812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4FCD45-5EA6-4234-AE70-D8EBD9A38B67}"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1402434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6"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6"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4FCD45-5EA6-4234-AE70-D8EBD9A38B67}"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10711710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6"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6"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4FCD45-5EA6-4234-AE70-D8EBD9A38B67}"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11343407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90"/>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F4FCD45-5EA6-4234-AE70-D8EBD9A38B67}"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4457626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6"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6" y="2737246"/>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6"/>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F4FCD45-5EA6-4234-AE70-D8EBD9A38B67}" type="datetimeFigureOut">
              <a:rPr lang="en-US" smtClean="0"/>
              <a:t>5/21/2025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13178667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1"/>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F4FCD45-5EA6-4234-AE70-D8EBD9A38B67}" type="datetimeFigureOut">
              <a:rPr lang="en-US" smtClean="0"/>
              <a:t>5/21/2025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12674249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4FCD45-5EA6-4234-AE70-D8EBD9A38B67}" type="datetimeFigureOut">
              <a:rPr lang="en-US" smtClean="0"/>
              <a:t>5/21/2025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21021996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2" y="514925"/>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4FCD45-5EA6-4234-AE70-D8EBD9A38B67}"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9553168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5" y="609601"/>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9"/>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3A28D-8404-453C-AEDF-843342BE36E8}" type="slidenum">
              <a:rPr lang="en-US" smtClean="0"/>
              <a:t>‹#›</a:t>
            </a:fld>
            <a:endParaRPr lang="en-US"/>
          </a:p>
        </p:txBody>
      </p:sp>
      <p:sp>
        <p:nvSpPr>
          <p:cNvPr id="5" name="Date Placeholder 4"/>
          <p:cNvSpPr>
            <a:spLocks noGrp="1"/>
          </p:cNvSpPr>
          <p:nvPr>
            <p:ph type="dt" sz="half" idx="10"/>
          </p:nvPr>
        </p:nvSpPr>
        <p:spPr/>
        <p:txBody>
          <a:bodyPr/>
          <a:lstStyle/>
          <a:p>
            <a:fld id="{2F4FCD45-5EA6-4234-AE70-D8EBD9A38B67}" type="datetimeFigureOut">
              <a:rPr lang="en-US" smtClean="0"/>
              <a:t>5/21/2025</a:t>
            </a:fld>
            <a:endParaRPr lang="en-US"/>
          </a:p>
        </p:txBody>
      </p:sp>
    </p:spTree>
    <p:extLst>
      <p:ext uri="{BB962C8B-B14F-4D97-AF65-F5344CB8AC3E}">
        <p14:creationId xmlns:p14="http://schemas.microsoft.com/office/powerpoint/2010/main" val="1897498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6" y="609601"/>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6"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4FCD45-5EA6-4234-AE70-D8EBD9A38B67}"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388397371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40"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6"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4FCD45-5EA6-4234-AE70-D8EBD9A38B67}"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3A28D-8404-453C-AEDF-843342BE36E8}" type="slidenum">
              <a:rPr lang="en-US" smtClean="0"/>
              <a:t>‹#›</a:t>
            </a:fld>
            <a:endParaRPr lang="en-US"/>
          </a:p>
        </p:txBody>
      </p:sp>
      <p:sp>
        <p:nvSpPr>
          <p:cNvPr id="24" name="TextBox 23"/>
          <p:cNvSpPr txBox="1"/>
          <p:nvPr/>
        </p:nvSpPr>
        <p:spPr>
          <a:xfrm>
            <a:off x="541870" y="790379"/>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2"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711559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6"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6"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4FCD45-5EA6-4234-AE70-D8EBD9A38B67}"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1194080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90"/>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F4FCD45-5EA6-4234-AE70-D8EBD9A38B67}"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258138764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3"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6"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4FCD45-5EA6-4234-AE70-D8EBD9A38B67}"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3A28D-8404-453C-AEDF-843342BE36E8}" type="slidenum">
              <a:rPr lang="en-US" smtClean="0"/>
              <a:t>‹#›</a:t>
            </a:fld>
            <a:endParaRPr lang="en-US"/>
          </a:p>
        </p:txBody>
      </p:sp>
      <p:sp>
        <p:nvSpPr>
          <p:cNvPr id="24" name="TextBox 23"/>
          <p:cNvSpPr txBox="1"/>
          <p:nvPr/>
        </p:nvSpPr>
        <p:spPr>
          <a:xfrm>
            <a:off x="541870" y="790379"/>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2"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0641916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3"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6"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4FCD45-5EA6-4234-AE70-D8EBD9A38B67}"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12453445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4FCD45-5EA6-4234-AE70-D8EBD9A38B67}"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272895543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0"/>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4FCD45-5EA6-4234-AE70-D8EBD9A38B67}"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268690211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F4FCD45-5EA6-4234-AE70-D8EBD9A38B67}"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3A28D-8404-453C-AEDF-843342BE36E8}"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03860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4FCD45-5EA6-4234-AE70-D8EBD9A38B67}"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4583690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4FCD45-5EA6-4234-AE70-D8EBD9A38B67}"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23666963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F4FCD45-5EA6-4234-AE70-D8EBD9A38B67}"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297032626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F4FCD45-5EA6-4234-AE70-D8EBD9A38B67}" type="datetimeFigureOut">
              <a:rPr lang="en-US" smtClean="0"/>
              <a:t>5/21/2025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26394269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F4FCD45-5EA6-4234-AE70-D8EBD9A38B67}" type="datetimeFigureOut">
              <a:rPr lang="en-US" smtClean="0"/>
              <a:t>5/21/2025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2110416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6"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6" y="2737246"/>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6"/>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F4FCD45-5EA6-4234-AE70-D8EBD9A38B67}" type="datetimeFigureOut">
              <a:rPr lang="en-US" smtClean="0"/>
              <a:t>5/21/2025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160709793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4FCD45-5EA6-4234-AE70-D8EBD9A38B67}" type="datetimeFigureOut">
              <a:rPr lang="en-US" smtClean="0"/>
              <a:t>5/21/2025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319531680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F4FCD45-5EA6-4234-AE70-D8EBD9A38B67}"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646984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F4FCD45-5EA6-4234-AE70-D8EBD9A38B67}"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255998419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2F4FCD45-5EA6-4234-AE70-D8EBD9A38B67}" type="datetimeFigureOut">
              <a:rPr lang="en-US" smtClean="0"/>
              <a:t>5/21/2025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14450510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4FCD45-5EA6-4234-AE70-D8EBD9A38B67}"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135055441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4FCD45-5EA6-4234-AE70-D8EBD9A38B67}"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3A28D-8404-453C-AEDF-843342BE36E8}"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8221616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4FCD45-5EA6-4234-AE70-D8EBD9A38B67}"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144349549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4FCD45-5EA6-4234-AE70-D8EBD9A38B67}"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3A28D-8404-453C-AEDF-843342BE36E8}"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519765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4FCD45-5EA6-4234-AE70-D8EBD9A38B67}"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130073924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4FCD45-5EA6-4234-AE70-D8EBD9A38B67}"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3005067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1"/>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F4FCD45-5EA6-4234-AE70-D8EBD9A38B67}" type="datetimeFigureOut">
              <a:rPr lang="en-US" smtClean="0"/>
              <a:t>5/21/2025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360417894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4FCD45-5EA6-4234-AE70-D8EBD9A38B67}"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2941584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4FCD45-5EA6-4234-AE70-D8EBD9A38B67}" type="datetimeFigureOut">
              <a:rPr lang="en-US" smtClean="0"/>
              <a:t>5/21/2025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4223456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2" y="514925"/>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4FCD45-5EA6-4234-AE70-D8EBD9A38B67}"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1205922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5" y="609601"/>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9"/>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F4FCD45-5EA6-4234-AE70-D8EBD9A38B67}"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3A28D-8404-453C-AEDF-843342BE36E8}" type="slidenum">
              <a:rPr lang="en-US" smtClean="0"/>
              <a:t>‹#›</a:t>
            </a:fld>
            <a:endParaRPr lang="en-US"/>
          </a:p>
        </p:txBody>
      </p:sp>
    </p:spTree>
    <p:extLst>
      <p:ext uri="{BB962C8B-B14F-4D97-AF65-F5344CB8AC3E}">
        <p14:creationId xmlns:p14="http://schemas.microsoft.com/office/powerpoint/2010/main" val="3557525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theme" Target="../theme/theme4.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6"/>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1"/>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4" y="6041363"/>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F4FCD45-5EA6-4234-AE70-D8EBD9A38B67}" type="datetimeFigureOut">
              <a:rPr lang="en-US" smtClean="0"/>
              <a:t>5/21/2025</a:t>
            </a:fld>
            <a:endParaRPr lang="en-US"/>
          </a:p>
        </p:txBody>
      </p:sp>
      <p:sp>
        <p:nvSpPr>
          <p:cNvPr id="5" name="Footer Placeholder 4"/>
          <p:cNvSpPr>
            <a:spLocks noGrp="1"/>
          </p:cNvSpPr>
          <p:nvPr>
            <p:ph type="ftr" sz="quarter" idx="3"/>
          </p:nvPr>
        </p:nvSpPr>
        <p:spPr>
          <a:xfrm>
            <a:off x="677334" y="6041363"/>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4" y="6041363"/>
            <a:ext cx="683339" cy="365125"/>
          </a:xfrm>
          <a:prstGeom prst="rect">
            <a:avLst/>
          </a:prstGeom>
        </p:spPr>
        <p:txBody>
          <a:bodyPr vert="horz" lIns="91440" tIns="45720" rIns="91440" bIns="45720" rtlCol="0" anchor="ctr"/>
          <a:lstStyle>
            <a:lvl1pPr algn="r">
              <a:defRPr sz="900">
                <a:solidFill>
                  <a:schemeClr val="accent1"/>
                </a:solidFill>
              </a:defRPr>
            </a:lvl1pPr>
          </a:lstStyle>
          <a:p>
            <a:fld id="{6153A28D-8404-453C-AEDF-843342BE36E8}" type="slidenum">
              <a:rPr lang="en-US" smtClean="0"/>
              <a:t>‹#›</a:t>
            </a:fld>
            <a:endParaRPr lang="en-US"/>
          </a:p>
        </p:txBody>
      </p:sp>
    </p:spTree>
    <p:extLst>
      <p:ext uri="{BB962C8B-B14F-4D97-AF65-F5344CB8AC3E}">
        <p14:creationId xmlns:p14="http://schemas.microsoft.com/office/powerpoint/2010/main" val="6311583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4FCD45-5EA6-4234-AE70-D8EBD9A38B67}" type="datetimeFigureOut">
              <a:rPr lang="en-US" smtClean="0"/>
              <a:t>5/21/2025</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53A28D-8404-453C-AEDF-843342BE36E8}" type="slidenum">
              <a:rPr lang="en-US" smtClean="0"/>
              <a:t>‹#›</a:t>
            </a:fld>
            <a:endParaRPr lang="en-US"/>
          </a:p>
        </p:txBody>
      </p:sp>
    </p:spTree>
    <p:extLst>
      <p:ext uri="{BB962C8B-B14F-4D97-AF65-F5344CB8AC3E}">
        <p14:creationId xmlns:p14="http://schemas.microsoft.com/office/powerpoint/2010/main" val="198361935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6"/>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1"/>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4" y="6041363"/>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F4FCD45-5EA6-4234-AE70-D8EBD9A38B67}" type="datetimeFigureOut">
              <a:rPr lang="en-US" smtClean="0"/>
              <a:t>5/21/2025</a:t>
            </a:fld>
            <a:endParaRPr lang="en-US"/>
          </a:p>
        </p:txBody>
      </p:sp>
      <p:sp>
        <p:nvSpPr>
          <p:cNvPr id="5" name="Footer Placeholder 4"/>
          <p:cNvSpPr>
            <a:spLocks noGrp="1"/>
          </p:cNvSpPr>
          <p:nvPr>
            <p:ph type="ftr" sz="quarter" idx="3"/>
          </p:nvPr>
        </p:nvSpPr>
        <p:spPr>
          <a:xfrm>
            <a:off x="677334" y="6041363"/>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4" y="6041363"/>
            <a:ext cx="683339" cy="365125"/>
          </a:xfrm>
          <a:prstGeom prst="rect">
            <a:avLst/>
          </a:prstGeom>
        </p:spPr>
        <p:txBody>
          <a:bodyPr vert="horz" lIns="91440" tIns="45720" rIns="91440" bIns="45720" rtlCol="0" anchor="ctr"/>
          <a:lstStyle>
            <a:lvl1pPr algn="r">
              <a:defRPr sz="900">
                <a:solidFill>
                  <a:schemeClr val="accent1"/>
                </a:solidFill>
              </a:defRPr>
            </a:lvl1pPr>
          </a:lstStyle>
          <a:p>
            <a:fld id="{6153A28D-8404-453C-AEDF-843342BE36E8}" type="slidenum">
              <a:rPr lang="en-US" smtClean="0"/>
              <a:t>‹#›</a:t>
            </a:fld>
            <a:endParaRPr lang="en-US"/>
          </a:p>
        </p:txBody>
      </p:sp>
    </p:spTree>
    <p:extLst>
      <p:ext uri="{BB962C8B-B14F-4D97-AF65-F5344CB8AC3E}">
        <p14:creationId xmlns:p14="http://schemas.microsoft.com/office/powerpoint/2010/main" val="266559754"/>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F4FCD45-5EA6-4234-AE70-D8EBD9A38B67}" type="datetimeFigureOut">
              <a:rPr lang="en-US" smtClean="0"/>
              <a:t>5/21/2025</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153A28D-8404-453C-AEDF-843342BE36E8}" type="slidenum">
              <a:rPr lang="en-US" smtClean="0"/>
              <a:t>‹#›</a:t>
            </a:fld>
            <a:endParaRPr lang="en-US"/>
          </a:p>
        </p:txBody>
      </p:sp>
    </p:spTree>
    <p:extLst>
      <p:ext uri="{BB962C8B-B14F-4D97-AF65-F5344CB8AC3E}">
        <p14:creationId xmlns:p14="http://schemas.microsoft.com/office/powerpoint/2010/main" val="3629568918"/>
      </p:ext>
    </p:extLst>
  </p:cSld>
  <p:clrMap bg1="dk1" tx1="lt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Aaron-Agyapong-Kojo/Next-Up" TargetMode="Externa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36.xml"/><Relationship Id="rId1" Type="http://schemas.openxmlformats.org/officeDocument/2006/relationships/themeOverride" Target="../theme/themeOverride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36.xml"/><Relationship Id="rId1" Type="http://schemas.openxmlformats.org/officeDocument/2006/relationships/themeOverride" Target="../theme/themeOverride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9.xml"/><Relationship Id="rId1" Type="http://schemas.openxmlformats.org/officeDocument/2006/relationships/themeOverride" Target="../theme/themeOverride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0.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775854" y="1002291"/>
            <a:ext cx="13743709" cy="2387600"/>
          </a:xfrm>
        </p:spPr>
        <p:txBody>
          <a:bodyPr>
            <a:normAutofit/>
          </a:bodyPr>
          <a:lstStyle/>
          <a:p>
            <a:r>
              <a:rPr lang="en-GB" sz="4400" b="1" dirty="0">
                <a:latin typeface="Perpetua Titling MT" panose="02020502060505020804" pitchFamily="18" charset="0"/>
              </a:rPr>
              <a:t>To-Do List Web Application-Phase 2</a:t>
            </a:r>
            <a:endParaRPr lang="en-US" sz="4400" b="1" dirty="0">
              <a:latin typeface="Perpetua Titling MT" panose="02020502060505020804" pitchFamily="18" charset="0"/>
            </a:endParaRPr>
          </a:p>
        </p:txBody>
      </p:sp>
      <p:sp>
        <p:nvSpPr>
          <p:cNvPr id="5" name="Subtitle 4"/>
          <p:cNvSpPr>
            <a:spLocks noGrp="1"/>
          </p:cNvSpPr>
          <p:nvPr>
            <p:ph type="subTitle" idx="1"/>
          </p:nvPr>
        </p:nvSpPr>
        <p:spPr>
          <a:xfrm>
            <a:off x="1034473" y="3602038"/>
            <a:ext cx="10520218" cy="1655762"/>
          </a:xfrm>
        </p:spPr>
        <p:txBody>
          <a:bodyPr>
            <a:normAutofit fontScale="77500" lnSpcReduction="20000"/>
          </a:bodyPr>
          <a:lstStyle/>
          <a:p>
            <a:pPr algn="l"/>
            <a:r>
              <a:rPr lang="en-GB" b="1" dirty="0" smtClean="0">
                <a:latin typeface="Perpetua Titling MT" panose="02020502060505020804" pitchFamily="18" charset="0"/>
              </a:rPr>
              <a:t>A Simple, Smart Task Manager for Daily Productivity</a:t>
            </a:r>
          </a:p>
          <a:p>
            <a:pPr algn="l"/>
            <a:r>
              <a:rPr lang="en-GB" b="1" dirty="0" smtClean="0">
                <a:latin typeface="Perpetua Titling MT" panose="02020502060505020804" pitchFamily="18" charset="0"/>
              </a:rPr>
              <a:t>Aaron Agyapong</a:t>
            </a:r>
          </a:p>
          <a:p>
            <a:pPr algn="l"/>
            <a:r>
              <a:rPr lang="en-GB" b="1" dirty="0" smtClean="0">
                <a:latin typeface="Perpetua Titling MT" panose="02020502060505020804" pitchFamily="18" charset="0"/>
              </a:rPr>
              <a:t>Dlbcspjwd01, 05/05/2025</a:t>
            </a:r>
          </a:p>
          <a:p>
            <a:pPr algn="l"/>
            <a:endParaRPr lang="en-GB" b="1" dirty="0">
              <a:latin typeface="Perpetua Titling MT" panose="02020502060505020804" pitchFamily="18" charset="0"/>
            </a:endParaRPr>
          </a:p>
          <a:p>
            <a:pPr algn="l"/>
            <a:r>
              <a:rPr lang="en-GB" b="1" dirty="0" smtClean="0">
                <a:latin typeface="Perpetua Titling MT" panose="02020502060505020804" pitchFamily="18" charset="0"/>
              </a:rPr>
              <a:t>GitHub repository: </a:t>
            </a:r>
            <a:r>
              <a:rPr lang="en-GB" b="1" dirty="0" smtClean="0">
                <a:latin typeface="Perpetua Titling MT" panose="02020502060505020804" pitchFamily="18" charset="0"/>
                <a:hlinkClick r:id="rId2"/>
              </a:rPr>
              <a:t>Organized Harmony</a:t>
            </a:r>
            <a:endParaRPr lang="en-GB" b="1" dirty="0" smtClean="0">
              <a:latin typeface="Perpetua Titling MT" panose="02020502060505020804" pitchFamily="18" charset="0"/>
            </a:endParaRPr>
          </a:p>
          <a:p>
            <a:pPr algn="l"/>
            <a:endParaRPr lang="en-GB" b="1" dirty="0">
              <a:latin typeface="Perpetua Titling MT" panose="02020502060505020804" pitchFamily="18" charset="0"/>
            </a:endParaRPr>
          </a:p>
          <a:p>
            <a:pPr algn="l"/>
            <a:endParaRPr lang="en-GB" b="1" dirty="0" smtClean="0">
              <a:latin typeface="Perpetua Titling MT" panose="02020502060505020804" pitchFamily="18" charset="0"/>
            </a:endParaRPr>
          </a:p>
        </p:txBody>
      </p:sp>
      <p:pic>
        <p:nvPicPr>
          <p:cNvPr id="8" name="Picture 7" descr="5 Paragraph Essay &lt;strong&gt;Checklist&lt;/strong&gt; - Freeolog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4473" y="5606475"/>
            <a:ext cx="1330036" cy="1034471"/>
          </a:xfrm>
          <a:prstGeom prst="rect">
            <a:avLst/>
          </a:prstGeom>
        </p:spPr>
      </p:pic>
    </p:spTree>
    <p:extLst>
      <p:ext uri="{BB962C8B-B14F-4D97-AF65-F5344CB8AC3E}">
        <p14:creationId xmlns:p14="http://schemas.microsoft.com/office/powerpoint/2010/main" val="11064340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latin typeface="Perpetua Titling MT" panose="02020502060505020804" pitchFamily="18" charset="0"/>
              </a:rPr>
              <a:t>Purpose of the Web Application</a:t>
            </a:r>
            <a:endParaRPr lang="en-US" dirty="0">
              <a:latin typeface="Perpetua Titling MT" panose="02020502060505020804" pitchFamily="18" charset="0"/>
            </a:endParaRPr>
          </a:p>
        </p:txBody>
      </p:sp>
      <p:sp>
        <p:nvSpPr>
          <p:cNvPr id="3" name="Content Placeholder 2"/>
          <p:cNvSpPr>
            <a:spLocks noGrp="1"/>
          </p:cNvSpPr>
          <p:nvPr>
            <p:ph idx="1"/>
          </p:nvPr>
        </p:nvSpPr>
        <p:spPr>
          <a:xfrm>
            <a:off x="838200" y="1834862"/>
            <a:ext cx="10515600" cy="4351338"/>
          </a:xfrm>
        </p:spPr>
        <p:txBody>
          <a:bodyPr anchor="ctr">
            <a:normAutofit/>
          </a:bodyPr>
          <a:lstStyle/>
          <a:p>
            <a:pPr marL="0" indent="0">
              <a:buNone/>
            </a:pPr>
            <a:r>
              <a:rPr lang="en-GB" sz="2400" dirty="0">
                <a:latin typeface="Segoe UI" panose="020B0502040204020203" pitchFamily="34" charset="0"/>
                <a:cs typeface="Segoe UI" panose="020B0502040204020203" pitchFamily="34" charset="0"/>
              </a:rPr>
              <a:t>This to-do list web application is designed to help boost the productivity of users. It allows you to manage tasks you want to complete by creating, updating and deleting tasks upon completion. It also provides authentication so that each users data is secure and accurate. </a:t>
            </a:r>
          </a:p>
          <a:p>
            <a:pPr>
              <a:buFont typeface="Wingdings" panose="05000000000000000000" pitchFamily="2" charset="2"/>
              <a:buChar char="q"/>
            </a:pPr>
            <a:endParaRPr lang="en-GB" sz="2400" dirty="0">
              <a:latin typeface="Segoe UI" panose="020B0502040204020203" pitchFamily="34" charset="0"/>
              <a:cs typeface="Segoe UI" panose="020B0502040204020203" pitchFamily="34" charset="0"/>
            </a:endParaRPr>
          </a:p>
          <a:p>
            <a:pPr>
              <a:buFont typeface="Wingdings" panose="05000000000000000000" pitchFamily="2" charset="2"/>
              <a:buChar char="q"/>
            </a:pPr>
            <a:r>
              <a:rPr lang="en-GB" sz="2400" dirty="0">
                <a:latin typeface="Segoe UI" panose="020B0502040204020203" pitchFamily="34" charset="0"/>
                <a:cs typeface="Segoe UI" panose="020B0502040204020203" pitchFamily="34" charset="0"/>
              </a:rPr>
              <a:t> Create and track tasks until completion</a:t>
            </a:r>
          </a:p>
          <a:p>
            <a:pPr>
              <a:buFont typeface="Wingdings" panose="05000000000000000000" pitchFamily="2" charset="2"/>
              <a:buChar char="q"/>
            </a:pPr>
            <a:r>
              <a:rPr lang="en-GB" sz="2400" dirty="0">
                <a:latin typeface="Segoe UI" panose="020B0502040204020203" pitchFamily="34" charset="0"/>
                <a:cs typeface="Segoe UI" panose="020B0502040204020203" pitchFamily="34" charset="0"/>
              </a:rPr>
              <a:t> Authentication for user identification</a:t>
            </a:r>
          </a:p>
          <a:p>
            <a:pPr>
              <a:buFont typeface="Wingdings" panose="05000000000000000000" pitchFamily="2" charset="2"/>
              <a:buChar char="q"/>
            </a:pPr>
            <a:r>
              <a:rPr lang="en-GB" sz="2400" dirty="0">
                <a:latin typeface="Segoe UI" panose="020B0502040204020203" pitchFamily="34" charset="0"/>
                <a:cs typeface="Segoe UI" panose="020B0502040204020203" pitchFamily="34" charset="0"/>
              </a:rPr>
              <a:t> Edit or delete entries</a:t>
            </a:r>
          </a:p>
          <a:p>
            <a:pPr>
              <a:buFont typeface="Wingdings" panose="05000000000000000000" pitchFamily="2" charset="2"/>
              <a:buChar char="q"/>
            </a:pPr>
            <a:r>
              <a:rPr lang="en-GB" sz="2400" dirty="0">
                <a:latin typeface="Segoe UI" panose="020B0502040204020203" pitchFamily="34" charset="0"/>
                <a:cs typeface="Segoe UI" panose="020B0502040204020203" pitchFamily="34" charset="0"/>
              </a:rPr>
              <a:t>Add pictures to a task to aid memory</a:t>
            </a:r>
            <a:endParaRPr lang="en-US" sz="2400" dirty="0">
              <a:latin typeface="Segoe UI" panose="020B0502040204020203" pitchFamily="34" charset="0"/>
              <a:cs typeface="Segoe UI" panose="020B0502040204020203" pitchFamily="34" charset="0"/>
            </a:endParaRPr>
          </a:p>
        </p:txBody>
      </p:sp>
      <p:pic>
        <p:nvPicPr>
          <p:cNvPr id="5" name="Picture 4" descr="&lt;strong&gt;Checklist&lt;/strong&gt; Free Stock Photo - Public Domain Picture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01840" y="4178533"/>
            <a:ext cx="2355274" cy="1766627"/>
          </a:xfrm>
          <a:prstGeom prst="rect">
            <a:avLst/>
          </a:prstGeom>
        </p:spPr>
      </p:pic>
      <p:sp>
        <p:nvSpPr>
          <p:cNvPr id="7" name="Rectangle 6"/>
          <p:cNvSpPr/>
          <p:nvPr/>
        </p:nvSpPr>
        <p:spPr>
          <a:xfrm>
            <a:off x="985520" y="609600"/>
            <a:ext cx="8087360" cy="497840"/>
          </a:xfrm>
          <a:prstGeom prst="rect">
            <a:avLst/>
          </a:prstGeom>
          <a:solidFill>
            <a:schemeClr val="accent1">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b="1" dirty="0">
                <a:latin typeface="Perpetua Titling MT" panose="02020502060505020804" pitchFamily="18" charset="0"/>
              </a:rPr>
              <a:t>Purpose of the Web Application</a:t>
            </a:r>
            <a:endParaRPr lang="en-US" sz="3200" b="1" dirty="0">
              <a:latin typeface="Perpetua Titling MT" panose="02020502060505020804" pitchFamily="18" charset="0"/>
            </a:endParaRPr>
          </a:p>
        </p:txBody>
      </p:sp>
    </p:spTree>
    <p:extLst>
      <p:ext uri="{BB962C8B-B14F-4D97-AF65-F5344CB8AC3E}">
        <p14:creationId xmlns:p14="http://schemas.microsoft.com/office/powerpoint/2010/main" val="1949795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94642"/>
            <a:ext cx="12192000" cy="584775"/>
          </a:xfrm>
          <a:prstGeom prst="rect">
            <a:avLst/>
          </a:prstGeom>
          <a:noFill/>
        </p:spPr>
        <p:txBody>
          <a:bodyPr wrap="square" rtlCol="0">
            <a:spAutoFit/>
          </a:bodyPr>
          <a:lstStyle/>
          <a:p>
            <a:pPr algn="ctr"/>
            <a:r>
              <a:rPr lang="en-GB" sz="3200" b="1" dirty="0">
                <a:latin typeface="Perpetua Titling MT" panose="02020502060505020804" pitchFamily="18" charset="0"/>
              </a:rPr>
              <a:t>SYSTEM ARCHITECTURE</a:t>
            </a:r>
            <a:endParaRPr lang="en-US" sz="3200" b="1" dirty="0">
              <a:latin typeface="Perpetua Titling MT" panose="020205020605050208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440" y="1005841"/>
            <a:ext cx="9621520" cy="5730240"/>
          </a:xfrm>
          <a:prstGeom prst="rect">
            <a:avLst/>
          </a:prstGeom>
        </p:spPr>
      </p:pic>
    </p:spTree>
    <p:extLst>
      <p:ext uri="{BB962C8B-B14F-4D97-AF65-F5344CB8AC3E}">
        <p14:creationId xmlns:p14="http://schemas.microsoft.com/office/powerpoint/2010/main" val="1669032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latin typeface="Perpetua Titling MT" panose="02020502060505020804" pitchFamily="18" charset="0"/>
              </a:rPr>
              <a:t>Technology stack overview</a:t>
            </a:r>
            <a:endParaRPr lang="en-US" dirty="0">
              <a:latin typeface="Perpetua Titling MT" panose="02020502060505020804" pitchFamily="18" charset="0"/>
            </a:endParaRPr>
          </a:p>
        </p:txBody>
      </p:sp>
      <p:sp>
        <p:nvSpPr>
          <p:cNvPr id="3" name="Content Placeholder 2"/>
          <p:cNvSpPr>
            <a:spLocks noGrp="1"/>
          </p:cNvSpPr>
          <p:nvPr>
            <p:ph sz="half" idx="1"/>
          </p:nvPr>
        </p:nvSpPr>
        <p:spPr/>
        <p:txBody>
          <a:bodyPr>
            <a:normAutofit fontScale="70000" lnSpcReduction="20000"/>
          </a:bodyPr>
          <a:lstStyle/>
          <a:p>
            <a:pPr marL="0" indent="0" algn="ctr">
              <a:buNone/>
            </a:pPr>
            <a:r>
              <a:rPr lang="en-GB" sz="2800" dirty="0">
                <a:solidFill>
                  <a:schemeClr val="accent1"/>
                </a:solidFill>
                <a:latin typeface="Segoe UI" panose="020B0502040204020203" pitchFamily="34" charset="0"/>
                <a:cs typeface="Segoe UI" panose="020B0502040204020203" pitchFamily="34" charset="0"/>
              </a:rPr>
              <a:t>FRONTEND</a:t>
            </a:r>
            <a:endParaRPr lang="en-US" sz="2800" dirty="0">
              <a:solidFill>
                <a:schemeClr val="accent1"/>
              </a:solidFill>
              <a:latin typeface="Segoe UI" panose="020B0502040204020203" pitchFamily="34" charset="0"/>
              <a:cs typeface="Segoe UI" panose="020B0502040204020203" pitchFamily="34" charset="0"/>
            </a:endParaRPr>
          </a:p>
          <a:p>
            <a:pPr>
              <a:lnSpc>
                <a:spcPct val="200000"/>
              </a:lnSpc>
              <a:buFont typeface="Wingdings" panose="05000000000000000000" pitchFamily="2" charset="2"/>
              <a:buChar char="§"/>
            </a:pPr>
            <a:r>
              <a:rPr lang="en-GB" sz="2300" dirty="0">
                <a:latin typeface="Segoe UI" panose="020B0502040204020203" pitchFamily="34" charset="0"/>
                <a:cs typeface="Segoe UI" panose="020B0502040204020203" pitchFamily="34" charset="0"/>
              </a:rPr>
              <a:t>Vite – Lightning-fast frontend tooling</a:t>
            </a:r>
          </a:p>
          <a:p>
            <a:pPr>
              <a:lnSpc>
                <a:spcPct val="200000"/>
              </a:lnSpc>
              <a:buFont typeface="Wingdings" panose="05000000000000000000" pitchFamily="2" charset="2"/>
              <a:buChar char="§"/>
            </a:pPr>
            <a:r>
              <a:rPr lang="en-GB" sz="2300" dirty="0">
                <a:latin typeface="Segoe UI" panose="020B0502040204020203" pitchFamily="34" charset="0"/>
                <a:cs typeface="Segoe UI" panose="020B0502040204020203" pitchFamily="34" charset="0"/>
              </a:rPr>
              <a:t>Typescript – Interactivity and logic</a:t>
            </a:r>
          </a:p>
          <a:p>
            <a:pPr>
              <a:lnSpc>
                <a:spcPct val="200000"/>
              </a:lnSpc>
              <a:buFont typeface="Wingdings" panose="05000000000000000000" pitchFamily="2" charset="2"/>
              <a:buChar char="§"/>
            </a:pPr>
            <a:r>
              <a:rPr lang="en-GB" sz="2300" dirty="0">
                <a:latin typeface="Segoe UI" panose="020B0502040204020203" pitchFamily="34" charset="0"/>
                <a:cs typeface="Segoe UI" panose="020B0502040204020203" pitchFamily="34" charset="0"/>
              </a:rPr>
              <a:t>React.js -  Component-based UI</a:t>
            </a:r>
          </a:p>
          <a:p>
            <a:pPr>
              <a:lnSpc>
                <a:spcPct val="200000"/>
              </a:lnSpc>
              <a:buFont typeface="Wingdings" panose="05000000000000000000" pitchFamily="2" charset="2"/>
              <a:buChar char="§"/>
            </a:pPr>
            <a:r>
              <a:rPr lang="en-GB" sz="2300" dirty="0">
                <a:latin typeface="Segoe UI" panose="020B0502040204020203" pitchFamily="34" charset="0"/>
                <a:cs typeface="Segoe UI" panose="020B0502040204020203" pitchFamily="34" charset="0"/>
              </a:rPr>
              <a:t>Tailwind CSS – Utility based styling</a:t>
            </a:r>
          </a:p>
          <a:p>
            <a:pPr>
              <a:lnSpc>
                <a:spcPct val="200000"/>
              </a:lnSpc>
              <a:buFont typeface="Wingdings" panose="05000000000000000000" pitchFamily="2" charset="2"/>
              <a:buChar char="§"/>
            </a:pPr>
            <a:r>
              <a:rPr lang="en-GB" sz="2300" dirty="0">
                <a:latin typeface="Segoe UI" panose="020B0502040204020203" pitchFamily="34" charset="0"/>
                <a:cs typeface="Segoe UI" panose="020B0502040204020203" pitchFamily="34" charset="0"/>
              </a:rPr>
              <a:t>shadcn/</a:t>
            </a:r>
            <a:r>
              <a:rPr lang="en-GB" sz="2300" dirty="0" err="1">
                <a:latin typeface="Segoe UI" panose="020B0502040204020203" pitchFamily="34" charset="0"/>
                <a:cs typeface="Segoe UI" panose="020B0502040204020203" pitchFamily="34" charset="0"/>
              </a:rPr>
              <a:t>ui</a:t>
            </a:r>
            <a:r>
              <a:rPr lang="en-GB" sz="2300" dirty="0">
                <a:latin typeface="Segoe UI" panose="020B0502040204020203" pitchFamily="34" charset="0"/>
                <a:cs typeface="Segoe UI" panose="020B0502040204020203" pitchFamily="34" charset="0"/>
              </a:rPr>
              <a:t> – Beautifully designed components</a:t>
            </a:r>
            <a:endParaRPr lang="en-US" sz="2300" dirty="0">
              <a:latin typeface="Segoe UI" panose="020B0502040204020203" pitchFamily="34" charset="0"/>
              <a:cs typeface="Segoe UI" panose="020B0502040204020203" pitchFamily="34" charset="0"/>
            </a:endParaRPr>
          </a:p>
        </p:txBody>
      </p:sp>
      <p:sp>
        <p:nvSpPr>
          <p:cNvPr id="4" name="Content Placeholder 3"/>
          <p:cNvSpPr>
            <a:spLocks noGrp="1"/>
          </p:cNvSpPr>
          <p:nvPr>
            <p:ph sz="half" idx="2"/>
          </p:nvPr>
        </p:nvSpPr>
        <p:spPr/>
        <p:txBody>
          <a:bodyPr>
            <a:normAutofit fontScale="70000" lnSpcReduction="20000"/>
          </a:bodyPr>
          <a:lstStyle/>
          <a:p>
            <a:pPr marL="0" indent="0" algn="ctr">
              <a:buNone/>
            </a:pPr>
            <a:r>
              <a:rPr lang="en-GB" sz="2800" dirty="0">
                <a:solidFill>
                  <a:schemeClr val="accent1"/>
                </a:solidFill>
                <a:latin typeface="Segoe UI" panose="020B0502040204020203" pitchFamily="34" charset="0"/>
                <a:cs typeface="Segoe UI" panose="020B0502040204020203" pitchFamily="34" charset="0"/>
              </a:rPr>
              <a:t>BACKEND</a:t>
            </a:r>
            <a:endParaRPr lang="en-US" sz="2800" dirty="0">
              <a:solidFill>
                <a:schemeClr val="accent1"/>
              </a:solidFill>
              <a:latin typeface="Segoe UI" panose="020B0502040204020203" pitchFamily="34" charset="0"/>
              <a:cs typeface="Segoe UI" panose="020B0502040204020203" pitchFamily="34" charset="0"/>
            </a:endParaRPr>
          </a:p>
          <a:p>
            <a:pPr>
              <a:lnSpc>
                <a:spcPct val="200000"/>
              </a:lnSpc>
              <a:buFont typeface="Wingdings" panose="05000000000000000000" pitchFamily="2" charset="2"/>
              <a:buChar char="§"/>
            </a:pPr>
            <a:r>
              <a:rPr lang="en-GB" sz="2100" dirty="0">
                <a:solidFill>
                  <a:schemeClr val="tx1"/>
                </a:solidFill>
                <a:latin typeface="Segoe UI" panose="020B0502040204020203" pitchFamily="34" charset="0"/>
                <a:cs typeface="Segoe UI" panose="020B0502040204020203" pitchFamily="34" charset="0"/>
              </a:rPr>
              <a:t>Cloud Firestore – NoSQL database</a:t>
            </a:r>
          </a:p>
          <a:p>
            <a:pPr>
              <a:lnSpc>
                <a:spcPct val="200000"/>
              </a:lnSpc>
              <a:buFont typeface="Wingdings" panose="05000000000000000000" pitchFamily="2" charset="2"/>
              <a:buChar char="§"/>
            </a:pPr>
            <a:r>
              <a:rPr lang="en-GB" sz="2100" dirty="0">
                <a:solidFill>
                  <a:schemeClr val="tx1"/>
                </a:solidFill>
                <a:latin typeface="Segoe UI" panose="020B0502040204020203" pitchFamily="34" charset="0"/>
                <a:cs typeface="Segoe UI" panose="020B0502040204020203" pitchFamily="34" charset="0"/>
              </a:rPr>
              <a:t>Clerk – Authentication</a:t>
            </a:r>
          </a:p>
          <a:p>
            <a:pPr>
              <a:lnSpc>
                <a:spcPct val="200000"/>
              </a:lnSpc>
              <a:buFont typeface="Wingdings" panose="05000000000000000000" pitchFamily="2" charset="2"/>
              <a:buChar char="§"/>
            </a:pPr>
            <a:r>
              <a:rPr lang="en-GB" sz="2100" dirty="0">
                <a:solidFill>
                  <a:schemeClr val="tx1"/>
                </a:solidFill>
                <a:latin typeface="Segoe UI" panose="020B0502040204020203" pitchFamily="34" charset="0"/>
                <a:cs typeface="Segoe UI" panose="020B0502040204020203" pitchFamily="34" charset="0"/>
              </a:rPr>
              <a:t>Firebase – Hosting and file storage</a:t>
            </a:r>
          </a:p>
          <a:p>
            <a:pPr marL="0" indent="0">
              <a:buNone/>
            </a:pPr>
            <a:endParaRPr lang="en-US"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63244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856" y="5097439"/>
            <a:ext cx="8596667" cy="566738"/>
          </a:xfrm>
        </p:spPr>
        <p:txBody>
          <a:bodyPr>
            <a:noAutofit/>
          </a:bodyPr>
          <a:lstStyle/>
          <a:p>
            <a:r>
              <a:rPr lang="en-GB" sz="3200" dirty="0" smtClean="0">
                <a:latin typeface="Perpetua Titling MT" panose="02020502060505020804" pitchFamily="18" charset="0"/>
              </a:rPr>
              <a:t>Web App Screenshots and Features</a:t>
            </a:r>
            <a:endParaRPr lang="en-US" sz="3200" dirty="0">
              <a:latin typeface="Perpetua Titling MT" panose="02020502060505020804" pitchFamily="18" charset="0"/>
            </a:endParaRPr>
          </a:p>
        </p:txBody>
      </p:sp>
      <p:sp>
        <p:nvSpPr>
          <p:cNvPr id="4" name="Text Placeholder 3"/>
          <p:cNvSpPr>
            <a:spLocks noGrp="1"/>
          </p:cNvSpPr>
          <p:nvPr>
            <p:ph type="body" sz="half" idx="2"/>
          </p:nvPr>
        </p:nvSpPr>
        <p:spPr>
          <a:xfrm>
            <a:off x="540857" y="5899602"/>
            <a:ext cx="8596667" cy="674024"/>
          </a:xfrm>
        </p:spPr>
        <p:txBody>
          <a:bodyPr>
            <a:noAutofit/>
          </a:bodyPr>
          <a:lstStyle/>
          <a:p>
            <a:r>
              <a:rPr lang="en-GB" sz="1800" dirty="0" smtClean="0">
                <a:latin typeface="Segoe UI" panose="020B0502040204020203" pitchFamily="34" charset="0"/>
                <a:cs typeface="Segoe UI" panose="020B0502040204020203" pitchFamily="34" charset="0"/>
              </a:rPr>
              <a:t>This is the initial page before signing in or signing up. You’re allowed to sign in with Google too. It also allows you to toggle the theme in case you want to switch to dark mode.</a:t>
            </a:r>
            <a:endParaRPr lang="en-US" sz="1800" dirty="0">
              <a:latin typeface="Segoe UI" panose="020B0502040204020203" pitchFamily="34" charset="0"/>
              <a:cs typeface="Segoe UI" panose="020B0502040204020203"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0614" y="193131"/>
            <a:ext cx="4046909" cy="428333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127" y="0"/>
            <a:ext cx="4986487" cy="4476466"/>
          </a:xfrm>
          <a:prstGeom prst="rect">
            <a:avLst/>
          </a:prstGeom>
        </p:spPr>
      </p:pic>
    </p:spTree>
    <p:extLst>
      <p:ext uri="{BB962C8B-B14F-4D97-AF65-F5344CB8AC3E}">
        <p14:creationId xmlns:p14="http://schemas.microsoft.com/office/powerpoint/2010/main" val="482662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dirty="0" smtClean="0">
                <a:latin typeface="Perpetua Titling MT" panose="02020502060505020804" pitchFamily="18" charset="0"/>
              </a:rPr>
              <a:t>Web App Screenshots and Features</a:t>
            </a:r>
            <a:endParaRPr lang="en-US" sz="3200" dirty="0">
              <a:latin typeface="Perpetua Titling MT" panose="02020502060505020804" pitchFamily="18" charset="0"/>
            </a:endParaRPr>
          </a:p>
        </p:txBody>
      </p:sp>
      <p:pic>
        <p:nvPicPr>
          <p:cNvPr id="5" name="Picture Placeholder 4"/>
          <p:cNvPicPr>
            <a:picLocks noGrp="1" noChangeAspect="1"/>
          </p:cNvPicPr>
          <p:nvPr>
            <p:ph type="pic" idx="1"/>
          </p:nvPr>
        </p:nvPicPr>
        <p:blipFill>
          <a:blip r:embed="rId3" cstate="print">
            <a:extLst>
              <a:ext uri="{28A0092B-C50C-407E-A947-70E740481C1C}">
                <a14:useLocalDpi xmlns:a14="http://schemas.microsoft.com/office/drawing/2010/main" val="0"/>
              </a:ext>
            </a:extLst>
          </a:blip>
          <a:srcRect t="66" b="66"/>
          <a:stretch>
            <a:fillRect/>
          </a:stretch>
        </p:blipFill>
        <p:spPr>
          <a:xfrm>
            <a:off x="122830" y="827964"/>
            <a:ext cx="4203510" cy="2815987"/>
          </a:xfrm>
        </p:spPr>
      </p:pic>
      <p:sp>
        <p:nvSpPr>
          <p:cNvPr id="4" name="Text Placeholder 3"/>
          <p:cNvSpPr>
            <a:spLocks noGrp="1"/>
          </p:cNvSpPr>
          <p:nvPr>
            <p:ph type="body" sz="half" idx="2"/>
          </p:nvPr>
        </p:nvSpPr>
        <p:spPr/>
        <p:txBody>
          <a:bodyPr>
            <a:normAutofit/>
          </a:bodyPr>
          <a:lstStyle/>
          <a:p>
            <a:r>
              <a:rPr lang="en-GB" sz="1800" dirty="0" smtClean="0">
                <a:latin typeface="Segoe UI" panose="020B0502040204020203" pitchFamily="34" charset="0"/>
                <a:cs typeface="Segoe UI" panose="020B0502040204020203" pitchFamily="34" charset="0"/>
              </a:rPr>
              <a:t>This is after you have signed in. You’re able to add tasks, attach pictures to tasks and then as seen in the picture, you can mark task as complete after you’re done.</a:t>
            </a:r>
            <a:endParaRPr lang="en-US" sz="1800" dirty="0">
              <a:latin typeface="Segoe UI" panose="020B0502040204020203" pitchFamily="34" charset="0"/>
              <a:cs typeface="Segoe UI" panose="020B0502040204020203" pitchFamily="34" charset="0"/>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35521" y="827965"/>
            <a:ext cx="5158855" cy="2815986"/>
          </a:xfrm>
          <a:prstGeom prst="rect">
            <a:avLst/>
          </a:prstGeom>
        </p:spPr>
      </p:pic>
    </p:spTree>
    <p:extLst>
      <p:ext uri="{BB962C8B-B14F-4D97-AF65-F5344CB8AC3E}">
        <p14:creationId xmlns:p14="http://schemas.microsoft.com/office/powerpoint/2010/main" val="344084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latin typeface="Perpetua Titling MT" panose="02020502060505020804" pitchFamily="18" charset="0"/>
              </a:rPr>
              <a:t>Changes Made From Initial Proposal</a:t>
            </a:r>
            <a:endParaRPr lang="en-US" sz="3200" dirty="0">
              <a:latin typeface="Perpetua Titling MT" panose="02020502060505020804" pitchFamily="18" charset="0"/>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541698467"/>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09095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Next-Up Screencast">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690880" y="1031240"/>
            <a:ext cx="8965565" cy="4572000"/>
          </a:xfrm>
          <a:prstGeom prst="rect">
            <a:avLst/>
          </a:prstGeom>
        </p:spPr>
      </p:pic>
    </p:spTree>
    <p:extLst>
      <p:ext uri="{BB962C8B-B14F-4D97-AF65-F5344CB8AC3E}">
        <p14:creationId xmlns:p14="http://schemas.microsoft.com/office/powerpoint/2010/main" val="147834473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fill="hold" display="0">
                  <p:stCondLst>
                    <p:cond delay="indefinite"/>
                  </p:stCondLst>
                </p:cTn>
                <p:tgtEl>
                  <p:spTgt spid="3"/>
                </p:tgtEl>
              </p:cMediaNode>
            </p:video>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4.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Override1.xml><?xml version="1.0" encoding="utf-8"?>
<a:themeOverride xmlns:a="http://schemas.openxmlformats.org/drawingml/2006/main">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themeOverride>
</file>

<file path=ppt/theme/themeOverride3.xml><?xml version="1.0" encoding="utf-8"?>
<a:themeOverride xmlns:a="http://schemas.openxmlformats.org/drawingml/2006/main">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themeOverride>
</file>

<file path=ppt/theme/themeOverride4.xml><?xml version="1.0" encoding="utf-8"?>
<a:themeOverride xmlns:a="http://schemas.openxmlformats.org/drawingml/2006/main">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docProps/app.xml><?xml version="1.0" encoding="utf-8"?>
<Properties xmlns="http://schemas.openxmlformats.org/officeDocument/2006/extended-properties" xmlns:vt="http://schemas.openxmlformats.org/officeDocument/2006/docPropsVTypes">
  <Template/>
  <TotalTime>8354</TotalTime>
  <Words>269</Words>
  <Application>Microsoft Office PowerPoint</Application>
  <PresentationFormat>Widescreen</PresentationFormat>
  <Paragraphs>40</Paragraphs>
  <Slides>8</Slides>
  <Notes>0</Notes>
  <HiddenSlides>0</HiddenSlides>
  <MMClips>1</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8</vt:i4>
      </vt:variant>
    </vt:vector>
  </HeadingPairs>
  <TitlesOfParts>
    <vt:vector size="21" baseType="lpstr">
      <vt:lpstr>Arial</vt:lpstr>
      <vt:lpstr>Calibri</vt:lpstr>
      <vt:lpstr>Calibri Light</vt:lpstr>
      <vt:lpstr>Century Gothic</vt:lpstr>
      <vt:lpstr>Perpetua Titling MT</vt:lpstr>
      <vt:lpstr>Segoe UI</vt:lpstr>
      <vt:lpstr>Trebuchet MS</vt:lpstr>
      <vt:lpstr>Wingdings</vt:lpstr>
      <vt:lpstr>Wingdings 3</vt:lpstr>
      <vt:lpstr>Facet</vt:lpstr>
      <vt:lpstr>Office Theme</vt:lpstr>
      <vt:lpstr>1_Facet</vt:lpstr>
      <vt:lpstr>Slice</vt:lpstr>
      <vt:lpstr>To-Do List Web Application-Phase 2</vt:lpstr>
      <vt:lpstr>Purpose of the Web Application</vt:lpstr>
      <vt:lpstr>PowerPoint Presentation</vt:lpstr>
      <vt:lpstr>Technology stack overview</vt:lpstr>
      <vt:lpstr>Web App Screenshots and Features</vt:lpstr>
      <vt:lpstr>Web App Screenshots and Features</vt:lpstr>
      <vt:lpstr>Changes Made From Initial Proposal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To-Do List Web Application-Phase 2</dc:title>
  <dc:creator>Aaron Agyapong</dc:creator>
  <cp:lastModifiedBy>Aaron Agyapong</cp:lastModifiedBy>
  <cp:revision>32</cp:revision>
  <dcterms:created xsi:type="dcterms:W3CDTF">2025-05-02T09:39:59Z</dcterms:created>
  <dcterms:modified xsi:type="dcterms:W3CDTF">2025-05-21T14:09:03Z</dcterms:modified>
</cp:coreProperties>
</file>