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57" r:id="rId3"/>
    <p:sldId id="268" r:id="rId4"/>
    <p:sldId id="272" r:id="rId5"/>
    <p:sldId id="273" r:id="rId6"/>
    <p:sldId id="274" r:id="rId7"/>
    <p:sldId id="275" r:id="rId8"/>
    <p:sldId id="277" r:id="rId9"/>
    <p:sldId id="296" r:id="rId10"/>
    <p:sldId id="279" r:id="rId11"/>
    <p:sldId id="280" r:id="rId12"/>
    <p:sldId id="282" r:id="rId13"/>
    <p:sldId id="297" r:id="rId14"/>
    <p:sldId id="293" r:id="rId15"/>
    <p:sldId id="294" r:id="rId16"/>
    <p:sldId id="295" r:id="rId17"/>
    <p:sldId id="281" r:id="rId18"/>
    <p:sldId id="284" r:id="rId19"/>
    <p:sldId id="283" r:id="rId20"/>
    <p:sldId id="285" r:id="rId21"/>
    <p:sldId id="286" r:id="rId22"/>
    <p:sldId id="287" r:id="rId23"/>
    <p:sldId id="289" r:id="rId24"/>
    <p:sldId id="288" r:id="rId25"/>
    <p:sldId id="290" r:id="rId26"/>
    <p:sldId id="291" r:id="rId27"/>
    <p:sldId id="292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1557FB-D012-41A5-B147-2DDF91450D07}">
          <p14:sldIdLst>
            <p14:sldId id="257"/>
            <p14:sldId id="268"/>
            <p14:sldId id="272"/>
            <p14:sldId id="273"/>
            <p14:sldId id="274"/>
            <p14:sldId id="275"/>
            <p14:sldId id="277"/>
            <p14:sldId id="296"/>
            <p14:sldId id="279"/>
            <p14:sldId id="280"/>
            <p14:sldId id="282"/>
            <p14:sldId id="297"/>
            <p14:sldId id="293"/>
            <p14:sldId id="294"/>
            <p14:sldId id="295"/>
            <p14:sldId id="281"/>
            <p14:sldId id="284"/>
            <p14:sldId id="283"/>
            <p14:sldId id="285"/>
            <p14:sldId id="286"/>
            <p14:sldId id="287"/>
            <p14:sldId id="289"/>
            <p14:sldId id="288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5179" autoAdjust="0"/>
  </p:normalViewPr>
  <p:slideViewPr>
    <p:cSldViewPr>
      <p:cViewPr varScale="1">
        <p:scale>
          <a:sx n="84" d="100"/>
          <a:sy n="84" d="100"/>
        </p:scale>
        <p:origin x="96" y="13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5759E-A0E2-42BF-BCE4-995125D307F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CF781B3-82A8-4271-85DA-E2F048DD61FA}">
      <dgm:prSet/>
      <dgm:spPr/>
      <dgm:t>
        <a:bodyPr/>
        <a:lstStyle/>
        <a:p>
          <a:pPr rtl="0"/>
          <a:r>
            <a:rPr lang="en-US" dirty="0" smtClean="0"/>
            <a:t>int</a:t>
          </a:r>
          <a:endParaRPr lang="zh-CN" dirty="0"/>
        </a:p>
      </dgm:t>
    </dgm:pt>
    <dgm:pt modelId="{E351A90C-9444-4BEB-AB56-40E7ED919FB7}" type="parTrans" cxnId="{E7ADB745-F58C-4CC8-8169-B6D918F957DC}">
      <dgm:prSet/>
      <dgm:spPr/>
      <dgm:t>
        <a:bodyPr/>
        <a:lstStyle/>
        <a:p>
          <a:endParaRPr lang="zh-CN" altLang="en-US"/>
        </a:p>
      </dgm:t>
    </dgm:pt>
    <dgm:pt modelId="{FCD8F24B-D713-4471-8F3D-CEDE770E13B8}" type="sibTrans" cxnId="{E7ADB745-F58C-4CC8-8169-B6D918F957DC}">
      <dgm:prSet/>
      <dgm:spPr/>
      <dgm:t>
        <a:bodyPr/>
        <a:lstStyle/>
        <a:p>
          <a:endParaRPr lang="zh-CN" altLang="en-US"/>
        </a:p>
      </dgm:t>
    </dgm:pt>
    <dgm:pt modelId="{B2A7D991-76E3-4580-A8B0-1EA648D5C4DD}">
      <dgm:prSet/>
      <dgm:spPr/>
      <dgm:t>
        <a:bodyPr/>
        <a:lstStyle/>
        <a:p>
          <a:pPr rtl="0"/>
          <a:r>
            <a:rPr lang="en-US" dirty="0" smtClean="0"/>
            <a:t>float</a:t>
          </a:r>
          <a:endParaRPr lang="zh-CN" dirty="0"/>
        </a:p>
      </dgm:t>
    </dgm:pt>
    <dgm:pt modelId="{185CA056-BF52-470C-8DCD-C5F7D4AFAE78}" type="parTrans" cxnId="{31BD75B9-54BC-4A59-B0D5-0521CF80E271}">
      <dgm:prSet/>
      <dgm:spPr/>
      <dgm:t>
        <a:bodyPr/>
        <a:lstStyle/>
        <a:p>
          <a:endParaRPr lang="zh-CN" altLang="en-US"/>
        </a:p>
      </dgm:t>
    </dgm:pt>
    <dgm:pt modelId="{71A68454-FFAE-43CA-95F7-1089CBE00C6E}" type="sibTrans" cxnId="{31BD75B9-54BC-4A59-B0D5-0521CF80E271}">
      <dgm:prSet/>
      <dgm:spPr/>
      <dgm:t>
        <a:bodyPr/>
        <a:lstStyle/>
        <a:p>
          <a:endParaRPr lang="zh-CN" altLang="en-US"/>
        </a:p>
      </dgm:t>
    </dgm:pt>
    <dgm:pt modelId="{7B58D72F-25CE-47C7-A5FD-610F14CD3698}">
      <dgm:prSet/>
      <dgm:spPr/>
      <dgm:t>
        <a:bodyPr/>
        <a:lstStyle/>
        <a:p>
          <a:pPr rtl="0"/>
          <a:r>
            <a:rPr lang="en-US" dirty="0" smtClean="0"/>
            <a:t>double</a:t>
          </a:r>
          <a:endParaRPr lang="zh-CN" dirty="0"/>
        </a:p>
      </dgm:t>
    </dgm:pt>
    <dgm:pt modelId="{86D3E658-88DE-41E0-B5EE-75311CA7B46D}" type="parTrans" cxnId="{C0C69E74-3CF8-49EC-A08D-5090E8447ACC}">
      <dgm:prSet/>
      <dgm:spPr/>
      <dgm:t>
        <a:bodyPr/>
        <a:lstStyle/>
        <a:p>
          <a:endParaRPr lang="zh-CN" altLang="en-US"/>
        </a:p>
      </dgm:t>
    </dgm:pt>
    <dgm:pt modelId="{D3AA8CCB-2230-4ACC-8988-297B6483C31F}" type="sibTrans" cxnId="{C0C69E74-3CF8-49EC-A08D-5090E8447ACC}">
      <dgm:prSet/>
      <dgm:spPr/>
      <dgm:t>
        <a:bodyPr/>
        <a:lstStyle/>
        <a:p>
          <a:endParaRPr lang="zh-CN" altLang="en-US"/>
        </a:p>
      </dgm:t>
    </dgm:pt>
    <dgm:pt modelId="{C2DA5254-08A8-46CA-9AFF-BB5083DA11DB}">
      <dgm:prSet/>
      <dgm:spPr/>
      <dgm:t>
        <a:bodyPr/>
        <a:lstStyle/>
        <a:p>
          <a:pPr rtl="0"/>
          <a:r>
            <a:rPr lang="en-US" dirty="0" smtClean="0"/>
            <a:t>char</a:t>
          </a:r>
          <a:endParaRPr lang="zh-CN" dirty="0"/>
        </a:p>
      </dgm:t>
    </dgm:pt>
    <dgm:pt modelId="{C9617556-02CA-4774-AE70-13A0A2A8A95E}" type="parTrans" cxnId="{57FDF0D9-A0BF-4843-B4A2-9F9C144DF982}">
      <dgm:prSet/>
      <dgm:spPr/>
      <dgm:t>
        <a:bodyPr/>
        <a:lstStyle/>
        <a:p>
          <a:endParaRPr lang="zh-CN" altLang="en-US"/>
        </a:p>
      </dgm:t>
    </dgm:pt>
    <dgm:pt modelId="{AE8829BB-7DA8-4FA7-8877-385CE2784421}" type="sibTrans" cxnId="{57FDF0D9-A0BF-4843-B4A2-9F9C144DF982}">
      <dgm:prSet/>
      <dgm:spPr/>
      <dgm:t>
        <a:bodyPr/>
        <a:lstStyle/>
        <a:p>
          <a:endParaRPr lang="zh-CN" altLang="en-US"/>
        </a:p>
      </dgm:t>
    </dgm:pt>
    <dgm:pt modelId="{0BE0720C-96DF-4E64-8621-BA1D1D244E21}">
      <dgm:prSet/>
      <dgm:spPr/>
      <dgm:t>
        <a:bodyPr/>
        <a:lstStyle/>
        <a:p>
          <a:pPr rtl="0"/>
          <a:r>
            <a:rPr lang="en-US" altLang="zh-CN" dirty="0" smtClean="0"/>
            <a:t>4 Bytes</a:t>
          </a:r>
          <a:endParaRPr lang="zh-CN" dirty="0"/>
        </a:p>
      </dgm:t>
    </dgm:pt>
    <dgm:pt modelId="{9BC46775-03B5-4009-87D8-0F08376C617F}" type="parTrans" cxnId="{053C0CFC-9307-4C17-A72E-DC90270BBB15}">
      <dgm:prSet/>
      <dgm:spPr/>
      <dgm:t>
        <a:bodyPr/>
        <a:lstStyle/>
        <a:p>
          <a:endParaRPr lang="zh-CN" altLang="en-US"/>
        </a:p>
      </dgm:t>
    </dgm:pt>
    <dgm:pt modelId="{8E0DA174-8830-4902-94FF-0BC9EDB3B784}" type="sibTrans" cxnId="{053C0CFC-9307-4C17-A72E-DC90270BBB15}">
      <dgm:prSet/>
      <dgm:spPr/>
      <dgm:t>
        <a:bodyPr/>
        <a:lstStyle/>
        <a:p>
          <a:endParaRPr lang="zh-CN" altLang="en-US"/>
        </a:p>
      </dgm:t>
    </dgm:pt>
    <dgm:pt modelId="{CD8CDB2A-9DC0-4323-8210-B669148E40C7}">
      <dgm:prSet/>
      <dgm:spPr/>
      <dgm:t>
        <a:bodyPr/>
        <a:lstStyle/>
        <a:p>
          <a:pPr rtl="0"/>
          <a:r>
            <a:rPr lang="en-US" altLang="zh-CN" dirty="0" smtClean="0"/>
            <a:t>int a = 1</a:t>
          </a:r>
          <a:endParaRPr lang="zh-CN" dirty="0"/>
        </a:p>
      </dgm:t>
    </dgm:pt>
    <dgm:pt modelId="{652F8D5D-6E8B-47E9-8EB3-6E9CAC78AF03}" type="parTrans" cxnId="{DF75C2F8-7035-4B01-88CD-AEA34ED1719F}">
      <dgm:prSet/>
      <dgm:spPr/>
      <dgm:t>
        <a:bodyPr/>
        <a:lstStyle/>
        <a:p>
          <a:endParaRPr lang="zh-CN" altLang="en-US"/>
        </a:p>
      </dgm:t>
    </dgm:pt>
    <dgm:pt modelId="{A3180C88-D15A-46A8-B0AD-FDB0CFAEF155}" type="sibTrans" cxnId="{DF75C2F8-7035-4B01-88CD-AEA34ED1719F}">
      <dgm:prSet/>
      <dgm:spPr/>
      <dgm:t>
        <a:bodyPr/>
        <a:lstStyle/>
        <a:p>
          <a:endParaRPr lang="zh-CN" altLang="en-US"/>
        </a:p>
      </dgm:t>
    </dgm:pt>
    <dgm:pt modelId="{B71B5934-6112-4BE6-90A5-ABABCAB682A7}">
      <dgm:prSet/>
      <dgm:spPr/>
      <dgm:t>
        <a:bodyPr/>
        <a:lstStyle/>
        <a:p>
          <a:pPr rtl="0"/>
          <a:r>
            <a:rPr lang="en-US" altLang="zh-CN" dirty="0" smtClean="0"/>
            <a:t>float pi = 3.14f</a:t>
          </a:r>
          <a:endParaRPr lang="zh-CN" dirty="0"/>
        </a:p>
      </dgm:t>
    </dgm:pt>
    <dgm:pt modelId="{845C55B6-3AE1-4796-964C-38104B2C7A43}" type="parTrans" cxnId="{98A8F059-C0D7-4A35-85E7-B09012D47A07}">
      <dgm:prSet/>
      <dgm:spPr/>
      <dgm:t>
        <a:bodyPr/>
        <a:lstStyle/>
        <a:p>
          <a:endParaRPr lang="zh-CN" altLang="en-US"/>
        </a:p>
      </dgm:t>
    </dgm:pt>
    <dgm:pt modelId="{7DB1E83F-C7EB-42CC-A90B-AF15D6FDA94F}" type="sibTrans" cxnId="{98A8F059-C0D7-4A35-85E7-B09012D47A07}">
      <dgm:prSet/>
      <dgm:spPr/>
      <dgm:t>
        <a:bodyPr/>
        <a:lstStyle/>
        <a:p>
          <a:endParaRPr lang="zh-CN" altLang="en-US"/>
        </a:p>
      </dgm:t>
    </dgm:pt>
    <dgm:pt modelId="{2F5E872C-F87C-42A6-8A23-83E8B803F030}">
      <dgm:prSet/>
      <dgm:spPr/>
      <dgm:t>
        <a:bodyPr/>
        <a:lstStyle/>
        <a:p>
          <a:pPr rtl="0"/>
          <a:r>
            <a:rPr lang="en-US" altLang="zh-CN" dirty="0" smtClean="0"/>
            <a:t>4 Bytes</a:t>
          </a:r>
          <a:endParaRPr lang="zh-CN" dirty="0"/>
        </a:p>
      </dgm:t>
    </dgm:pt>
    <dgm:pt modelId="{15D02F25-EE52-43F5-A7D7-A4DE42A43446}" type="parTrans" cxnId="{A76061B7-BC24-4DB7-A0BA-F52DABAE9FD8}">
      <dgm:prSet/>
      <dgm:spPr/>
      <dgm:t>
        <a:bodyPr/>
        <a:lstStyle/>
        <a:p>
          <a:endParaRPr lang="zh-CN" altLang="en-US"/>
        </a:p>
      </dgm:t>
    </dgm:pt>
    <dgm:pt modelId="{0476EAA0-66C4-478E-9A3E-C11D334AFFAE}" type="sibTrans" cxnId="{A76061B7-BC24-4DB7-A0BA-F52DABAE9FD8}">
      <dgm:prSet/>
      <dgm:spPr/>
      <dgm:t>
        <a:bodyPr/>
        <a:lstStyle/>
        <a:p>
          <a:endParaRPr lang="zh-CN" altLang="en-US"/>
        </a:p>
      </dgm:t>
    </dgm:pt>
    <dgm:pt modelId="{4445485A-9CF9-47EC-A38A-C60CA77AA874}">
      <dgm:prSet/>
      <dgm:spPr/>
      <dgm:t>
        <a:bodyPr/>
        <a:lstStyle/>
        <a:p>
          <a:pPr rtl="0"/>
          <a:r>
            <a:rPr lang="en-US" altLang="zh-CN" dirty="0" smtClean="0"/>
            <a:t>double pi = 3.14159</a:t>
          </a:r>
          <a:endParaRPr lang="zh-CN" dirty="0"/>
        </a:p>
      </dgm:t>
    </dgm:pt>
    <dgm:pt modelId="{0435474A-9669-4DCA-9DCA-8B19FE06EA18}" type="parTrans" cxnId="{113A65CC-2017-4B93-B3F3-43548E1A41D6}">
      <dgm:prSet/>
      <dgm:spPr/>
      <dgm:t>
        <a:bodyPr/>
        <a:lstStyle/>
        <a:p>
          <a:endParaRPr lang="zh-CN" altLang="en-US"/>
        </a:p>
      </dgm:t>
    </dgm:pt>
    <dgm:pt modelId="{48A4DA3A-2E7F-4171-838A-D86932B595C4}" type="sibTrans" cxnId="{113A65CC-2017-4B93-B3F3-43548E1A41D6}">
      <dgm:prSet/>
      <dgm:spPr/>
      <dgm:t>
        <a:bodyPr/>
        <a:lstStyle/>
        <a:p>
          <a:endParaRPr lang="zh-CN" altLang="en-US"/>
        </a:p>
      </dgm:t>
    </dgm:pt>
    <dgm:pt modelId="{441B8D27-1B29-455F-8402-A1E0DE2B9912}">
      <dgm:prSet/>
      <dgm:spPr/>
      <dgm:t>
        <a:bodyPr/>
        <a:lstStyle/>
        <a:p>
          <a:pPr rtl="0"/>
          <a:r>
            <a:rPr lang="en-US" altLang="zh-CN" dirty="0" smtClean="0"/>
            <a:t>8 Bytes </a:t>
          </a:r>
          <a:endParaRPr lang="zh-CN" dirty="0"/>
        </a:p>
      </dgm:t>
    </dgm:pt>
    <dgm:pt modelId="{BF4C9BB0-5E84-4E71-867A-2F034DA08830}" type="parTrans" cxnId="{94F90CE2-5DF8-40A5-A3C6-EB5AA1EC3237}">
      <dgm:prSet/>
      <dgm:spPr/>
      <dgm:t>
        <a:bodyPr/>
        <a:lstStyle/>
        <a:p>
          <a:endParaRPr lang="zh-CN" altLang="en-US"/>
        </a:p>
      </dgm:t>
    </dgm:pt>
    <dgm:pt modelId="{194D7A08-DC13-48BA-AD39-E95CFAF199C7}" type="sibTrans" cxnId="{94F90CE2-5DF8-40A5-A3C6-EB5AA1EC3237}">
      <dgm:prSet/>
      <dgm:spPr/>
      <dgm:t>
        <a:bodyPr/>
        <a:lstStyle/>
        <a:p>
          <a:endParaRPr lang="zh-CN" altLang="en-US"/>
        </a:p>
      </dgm:t>
    </dgm:pt>
    <dgm:pt modelId="{E3D1E147-4BBA-449B-971C-EFF5B8A9C689}">
      <dgm:prSet/>
      <dgm:spPr/>
      <dgm:t>
        <a:bodyPr/>
        <a:lstStyle/>
        <a:p>
          <a:pPr rtl="0"/>
          <a:r>
            <a:rPr lang="en-US" altLang="zh-CN" dirty="0" smtClean="0"/>
            <a:t>char c = ‘h’</a:t>
          </a:r>
          <a:endParaRPr lang="zh-CN" dirty="0"/>
        </a:p>
      </dgm:t>
    </dgm:pt>
    <dgm:pt modelId="{23E36E31-A846-4FCE-B6A8-7CA796375471}" type="parTrans" cxnId="{B81835D3-0AB6-49B1-A1DC-0B71CBE3AD06}">
      <dgm:prSet/>
      <dgm:spPr/>
      <dgm:t>
        <a:bodyPr/>
        <a:lstStyle/>
        <a:p>
          <a:endParaRPr lang="zh-CN" altLang="en-US"/>
        </a:p>
      </dgm:t>
    </dgm:pt>
    <dgm:pt modelId="{75E7EFDC-B0C3-45BE-89A4-7453FDE90DD9}" type="sibTrans" cxnId="{B81835D3-0AB6-49B1-A1DC-0B71CBE3AD06}">
      <dgm:prSet/>
      <dgm:spPr/>
      <dgm:t>
        <a:bodyPr/>
        <a:lstStyle/>
        <a:p>
          <a:endParaRPr lang="zh-CN" altLang="en-US"/>
        </a:p>
      </dgm:t>
    </dgm:pt>
    <dgm:pt modelId="{E6574073-FFCC-452F-A798-20D629E8BCB2}">
      <dgm:prSet/>
      <dgm:spPr/>
      <dgm:t>
        <a:bodyPr/>
        <a:lstStyle/>
        <a:p>
          <a:pPr rtl="0"/>
          <a:r>
            <a:rPr lang="en-US" altLang="zh-CN" dirty="0" smtClean="0"/>
            <a:t>1 Bytes</a:t>
          </a:r>
          <a:endParaRPr lang="zh-CN" dirty="0"/>
        </a:p>
      </dgm:t>
    </dgm:pt>
    <dgm:pt modelId="{BFBD969F-4DE1-4DB2-8B82-1EF5E0E1CEE9}" type="parTrans" cxnId="{9ABBCA15-EC7B-4FEB-9298-88F89504158E}">
      <dgm:prSet/>
      <dgm:spPr/>
      <dgm:t>
        <a:bodyPr/>
        <a:lstStyle/>
        <a:p>
          <a:endParaRPr lang="zh-CN" altLang="en-US"/>
        </a:p>
      </dgm:t>
    </dgm:pt>
    <dgm:pt modelId="{092D63B9-5523-449B-B49C-6185F8B26E38}" type="sibTrans" cxnId="{9ABBCA15-EC7B-4FEB-9298-88F89504158E}">
      <dgm:prSet/>
      <dgm:spPr/>
      <dgm:t>
        <a:bodyPr/>
        <a:lstStyle/>
        <a:p>
          <a:endParaRPr lang="zh-CN" altLang="en-US"/>
        </a:p>
      </dgm:t>
    </dgm:pt>
    <dgm:pt modelId="{0FEB6039-3F2C-43FE-B43A-040968ADA505}" type="pres">
      <dgm:prSet presAssocID="{2475759E-A0E2-42BF-BCE4-995125D307F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B5348B7-E779-4820-8275-E7D09DF06124}" type="pres">
      <dgm:prSet presAssocID="{3CF781B3-82A8-4271-85DA-E2F048DD61FA}" presName="root" presStyleCnt="0"/>
      <dgm:spPr/>
    </dgm:pt>
    <dgm:pt modelId="{BA9CCD92-1F49-4344-9F1A-808F6C4FD518}" type="pres">
      <dgm:prSet presAssocID="{3CF781B3-82A8-4271-85DA-E2F048DD61FA}" presName="rootComposite" presStyleCnt="0"/>
      <dgm:spPr/>
    </dgm:pt>
    <dgm:pt modelId="{E16940BB-ECA9-4CAE-B748-B444AAD15042}" type="pres">
      <dgm:prSet presAssocID="{3CF781B3-82A8-4271-85DA-E2F048DD61FA}" presName="rootText" presStyleLbl="node1" presStyleIdx="0" presStyleCnt="4" custLinFactY="-54748" custLinFactNeighborX="87" custLinFactNeighborY="-100000"/>
      <dgm:spPr/>
      <dgm:t>
        <a:bodyPr/>
        <a:lstStyle/>
        <a:p>
          <a:endParaRPr lang="zh-CN" altLang="en-US"/>
        </a:p>
      </dgm:t>
    </dgm:pt>
    <dgm:pt modelId="{638BD692-616D-4956-B740-CD28597BF4D9}" type="pres">
      <dgm:prSet presAssocID="{3CF781B3-82A8-4271-85DA-E2F048DD61FA}" presName="rootConnector" presStyleLbl="node1" presStyleIdx="0" presStyleCnt="4"/>
      <dgm:spPr/>
      <dgm:t>
        <a:bodyPr/>
        <a:lstStyle/>
        <a:p>
          <a:endParaRPr lang="zh-CN" altLang="en-US"/>
        </a:p>
      </dgm:t>
    </dgm:pt>
    <dgm:pt modelId="{E7B6562B-6D73-429E-A8DA-BEBCEEC9B836}" type="pres">
      <dgm:prSet presAssocID="{3CF781B3-82A8-4271-85DA-E2F048DD61FA}" presName="childShape" presStyleCnt="0"/>
      <dgm:spPr/>
    </dgm:pt>
    <dgm:pt modelId="{3A9E4FC1-F90C-48B0-83D1-A4CC724BBEFF}" type="pres">
      <dgm:prSet presAssocID="{652F8D5D-6E8B-47E9-8EB3-6E9CAC78AF03}" presName="Name13" presStyleLbl="parChTrans1D2" presStyleIdx="0" presStyleCnt="8"/>
      <dgm:spPr/>
      <dgm:t>
        <a:bodyPr/>
        <a:lstStyle/>
        <a:p>
          <a:endParaRPr lang="zh-CN" altLang="en-US"/>
        </a:p>
      </dgm:t>
    </dgm:pt>
    <dgm:pt modelId="{0E919C58-611B-45A0-841C-4864385148F4}" type="pres">
      <dgm:prSet presAssocID="{CD8CDB2A-9DC0-4323-8210-B669148E40C7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6D027B-0BAE-436C-89F3-E65EA808CC78}" type="pres">
      <dgm:prSet presAssocID="{9BC46775-03B5-4009-87D8-0F08376C617F}" presName="Name13" presStyleLbl="parChTrans1D2" presStyleIdx="1" presStyleCnt="8"/>
      <dgm:spPr/>
      <dgm:t>
        <a:bodyPr/>
        <a:lstStyle/>
        <a:p>
          <a:endParaRPr lang="zh-CN" altLang="en-US"/>
        </a:p>
      </dgm:t>
    </dgm:pt>
    <dgm:pt modelId="{5A740228-A070-4ABE-A0B3-A81CBC617734}" type="pres">
      <dgm:prSet presAssocID="{0BE0720C-96DF-4E64-8621-BA1D1D244E21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29250-D03D-4E7B-9A8A-4B62180E5953}" type="pres">
      <dgm:prSet presAssocID="{B2A7D991-76E3-4580-A8B0-1EA648D5C4DD}" presName="root" presStyleCnt="0"/>
      <dgm:spPr/>
    </dgm:pt>
    <dgm:pt modelId="{9BD8E61F-5192-492D-82D4-7C9EEC47CC62}" type="pres">
      <dgm:prSet presAssocID="{B2A7D991-76E3-4580-A8B0-1EA648D5C4DD}" presName="rootComposite" presStyleCnt="0"/>
      <dgm:spPr/>
    </dgm:pt>
    <dgm:pt modelId="{5F26825C-EE92-4AC2-A9BA-3EF118A4728D}" type="pres">
      <dgm:prSet presAssocID="{B2A7D991-76E3-4580-A8B0-1EA648D5C4DD}" presName="rootText" presStyleLbl="node1" presStyleIdx="1" presStyleCnt="4" custLinFactY="-54748" custLinFactNeighborX="87" custLinFactNeighborY="-100000"/>
      <dgm:spPr/>
      <dgm:t>
        <a:bodyPr/>
        <a:lstStyle/>
        <a:p>
          <a:endParaRPr lang="zh-CN" altLang="en-US"/>
        </a:p>
      </dgm:t>
    </dgm:pt>
    <dgm:pt modelId="{0642765C-AC65-4860-B607-ACC712CB353B}" type="pres">
      <dgm:prSet presAssocID="{B2A7D991-76E3-4580-A8B0-1EA648D5C4DD}" presName="rootConnector" presStyleLbl="node1" presStyleIdx="1" presStyleCnt="4"/>
      <dgm:spPr/>
      <dgm:t>
        <a:bodyPr/>
        <a:lstStyle/>
        <a:p>
          <a:endParaRPr lang="zh-CN" altLang="en-US"/>
        </a:p>
      </dgm:t>
    </dgm:pt>
    <dgm:pt modelId="{F0E78A3D-48D0-4345-9F70-53995C107D37}" type="pres">
      <dgm:prSet presAssocID="{B2A7D991-76E3-4580-A8B0-1EA648D5C4DD}" presName="childShape" presStyleCnt="0"/>
      <dgm:spPr/>
    </dgm:pt>
    <dgm:pt modelId="{D182AC61-1D4C-475D-958F-DB85FEA8D9B9}" type="pres">
      <dgm:prSet presAssocID="{845C55B6-3AE1-4796-964C-38104B2C7A43}" presName="Name13" presStyleLbl="parChTrans1D2" presStyleIdx="2" presStyleCnt="8"/>
      <dgm:spPr/>
      <dgm:t>
        <a:bodyPr/>
        <a:lstStyle/>
        <a:p>
          <a:endParaRPr lang="zh-CN" altLang="en-US"/>
        </a:p>
      </dgm:t>
    </dgm:pt>
    <dgm:pt modelId="{7DD095B2-4522-4643-AF24-564CAB591265}" type="pres">
      <dgm:prSet presAssocID="{B71B5934-6112-4BE6-90A5-ABABCAB682A7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D5F4B3-D5E9-4F00-8C63-704241F3C737}" type="pres">
      <dgm:prSet presAssocID="{15D02F25-EE52-43F5-A7D7-A4DE42A43446}" presName="Name13" presStyleLbl="parChTrans1D2" presStyleIdx="3" presStyleCnt="8"/>
      <dgm:spPr/>
      <dgm:t>
        <a:bodyPr/>
        <a:lstStyle/>
        <a:p>
          <a:endParaRPr lang="zh-CN" altLang="en-US"/>
        </a:p>
      </dgm:t>
    </dgm:pt>
    <dgm:pt modelId="{2CF9B4A7-652F-42D6-B07C-84F7D2EA8475}" type="pres">
      <dgm:prSet presAssocID="{2F5E872C-F87C-42A6-8A23-83E8B803F030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139785-3B1A-4140-AA31-FA0FA396C6BE}" type="pres">
      <dgm:prSet presAssocID="{7B58D72F-25CE-47C7-A5FD-610F14CD3698}" presName="root" presStyleCnt="0"/>
      <dgm:spPr/>
    </dgm:pt>
    <dgm:pt modelId="{F6734E87-3FCE-443F-99C0-FFA158794C03}" type="pres">
      <dgm:prSet presAssocID="{7B58D72F-25CE-47C7-A5FD-610F14CD3698}" presName="rootComposite" presStyleCnt="0"/>
      <dgm:spPr/>
    </dgm:pt>
    <dgm:pt modelId="{8F932C94-2E65-4A53-AB47-3E6E08F61E95}" type="pres">
      <dgm:prSet presAssocID="{7B58D72F-25CE-47C7-A5FD-610F14CD3698}" presName="rootText" presStyleLbl="node1" presStyleIdx="2" presStyleCnt="4" custLinFactY="-54748" custLinFactNeighborX="87" custLinFactNeighborY="-100000"/>
      <dgm:spPr/>
      <dgm:t>
        <a:bodyPr/>
        <a:lstStyle/>
        <a:p>
          <a:endParaRPr lang="zh-CN" altLang="en-US"/>
        </a:p>
      </dgm:t>
    </dgm:pt>
    <dgm:pt modelId="{0EF7962F-AA9A-404B-A89A-BCC868435126}" type="pres">
      <dgm:prSet presAssocID="{7B58D72F-25CE-47C7-A5FD-610F14CD3698}" presName="rootConnector" presStyleLbl="node1" presStyleIdx="2" presStyleCnt="4"/>
      <dgm:spPr/>
      <dgm:t>
        <a:bodyPr/>
        <a:lstStyle/>
        <a:p>
          <a:endParaRPr lang="zh-CN" altLang="en-US"/>
        </a:p>
      </dgm:t>
    </dgm:pt>
    <dgm:pt modelId="{E93660D7-53D7-4725-8D44-E588CD513993}" type="pres">
      <dgm:prSet presAssocID="{7B58D72F-25CE-47C7-A5FD-610F14CD3698}" presName="childShape" presStyleCnt="0"/>
      <dgm:spPr/>
    </dgm:pt>
    <dgm:pt modelId="{FCC900A3-2C48-49D2-9C05-7CC4C3AD8A2E}" type="pres">
      <dgm:prSet presAssocID="{0435474A-9669-4DCA-9DCA-8B19FE06EA18}" presName="Name13" presStyleLbl="parChTrans1D2" presStyleIdx="4" presStyleCnt="8"/>
      <dgm:spPr/>
      <dgm:t>
        <a:bodyPr/>
        <a:lstStyle/>
        <a:p>
          <a:endParaRPr lang="zh-CN" altLang="en-US"/>
        </a:p>
      </dgm:t>
    </dgm:pt>
    <dgm:pt modelId="{B088F369-4980-4004-8C86-98318EA09CA3}" type="pres">
      <dgm:prSet presAssocID="{4445485A-9CF9-47EC-A38A-C60CA77AA874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6B37AC-AAB7-420C-A6EB-C3BC3ECCFBCD}" type="pres">
      <dgm:prSet presAssocID="{BF4C9BB0-5E84-4E71-867A-2F034DA08830}" presName="Name13" presStyleLbl="parChTrans1D2" presStyleIdx="5" presStyleCnt="8"/>
      <dgm:spPr/>
      <dgm:t>
        <a:bodyPr/>
        <a:lstStyle/>
        <a:p>
          <a:endParaRPr lang="zh-CN" altLang="en-US"/>
        </a:p>
      </dgm:t>
    </dgm:pt>
    <dgm:pt modelId="{19D66051-C4F9-4E9C-85A0-0391CAA59481}" type="pres">
      <dgm:prSet presAssocID="{441B8D27-1B29-455F-8402-A1E0DE2B9912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D07A4-DC8E-44B9-A947-BF156343A9FC}" type="pres">
      <dgm:prSet presAssocID="{C2DA5254-08A8-46CA-9AFF-BB5083DA11DB}" presName="root" presStyleCnt="0"/>
      <dgm:spPr/>
    </dgm:pt>
    <dgm:pt modelId="{2BA5FD0F-C62F-4DC8-A11B-4E95C54BE44F}" type="pres">
      <dgm:prSet presAssocID="{C2DA5254-08A8-46CA-9AFF-BB5083DA11DB}" presName="rootComposite" presStyleCnt="0"/>
      <dgm:spPr/>
    </dgm:pt>
    <dgm:pt modelId="{D025BE3C-87B0-4113-BF32-8445462EA546}" type="pres">
      <dgm:prSet presAssocID="{C2DA5254-08A8-46CA-9AFF-BB5083DA11DB}" presName="rootText" presStyleLbl="node1" presStyleIdx="3" presStyleCnt="4" custLinFactY="-54748" custLinFactNeighborX="87" custLinFactNeighborY="-100000"/>
      <dgm:spPr/>
      <dgm:t>
        <a:bodyPr/>
        <a:lstStyle/>
        <a:p>
          <a:endParaRPr lang="zh-CN" altLang="en-US"/>
        </a:p>
      </dgm:t>
    </dgm:pt>
    <dgm:pt modelId="{58DA0A80-C9C3-4EE3-97BD-50830D9D30A7}" type="pres">
      <dgm:prSet presAssocID="{C2DA5254-08A8-46CA-9AFF-BB5083DA11DB}" presName="rootConnector" presStyleLbl="node1" presStyleIdx="3" presStyleCnt="4"/>
      <dgm:spPr/>
      <dgm:t>
        <a:bodyPr/>
        <a:lstStyle/>
        <a:p>
          <a:endParaRPr lang="zh-CN" altLang="en-US"/>
        </a:p>
      </dgm:t>
    </dgm:pt>
    <dgm:pt modelId="{54F64E12-1625-4F9F-B5AC-21F061AE712F}" type="pres">
      <dgm:prSet presAssocID="{C2DA5254-08A8-46CA-9AFF-BB5083DA11DB}" presName="childShape" presStyleCnt="0"/>
      <dgm:spPr/>
    </dgm:pt>
    <dgm:pt modelId="{EC23E2C2-92B6-4D3D-8B87-63D9F1A184A2}" type="pres">
      <dgm:prSet presAssocID="{23E36E31-A846-4FCE-B6A8-7CA796375471}" presName="Name13" presStyleLbl="parChTrans1D2" presStyleIdx="6" presStyleCnt="8"/>
      <dgm:spPr/>
      <dgm:t>
        <a:bodyPr/>
        <a:lstStyle/>
        <a:p>
          <a:endParaRPr lang="zh-CN" altLang="en-US"/>
        </a:p>
      </dgm:t>
    </dgm:pt>
    <dgm:pt modelId="{8329FD85-19C4-445D-AD6B-9A57A6BE73BF}" type="pres">
      <dgm:prSet presAssocID="{E3D1E147-4BBA-449B-971C-EFF5B8A9C689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D1B041-7A0F-4E6A-B4C6-C4F705CCF652}" type="pres">
      <dgm:prSet presAssocID="{BFBD969F-4DE1-4DB2-8B82-1EF5E0E1CEE9}" presName="Name13" presStyleLbl="parChTrans1D2" presStyleIdx="7" presStyleCnt="8"/>
      <dgm:spPr/>
      <dgm:t>
        <a:bodyPr/>
        <a:lstStyle/>
        <a:p>
          <a:endParaRPr lang="zh-CN" altLang="en-US"/>
        </a:p>
      </dgm:t>
    </dgm:pt>
    <dgm:pt modelId="{E06D66B0-72D3-4B76-91E9-DCFD0F11B714}" type="pres">
      <dgm:prSet presAssocID="{E6574073-FFCC-452F-A798-20D629E8BCB2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A75538-2979-4150-AD04-2CE59B5D504A}" type="presOf" srcId="{2F5E872C-F87C-42A6-8A23-83E8B803F030}" destId="{2CF9B4A7-652F-42D6-B07C-84F7D2EA8475}" srcOrd="0" destOrd="0" presId="urn:microsoft.com/office/officeart/2005/8/layout/hierarchy3"/>
    <dgm:cxn modelId="{DF75C2F8-7035-4B01-88CD-AEA34ED1719F}" srcId="{3CF781B3-82A8-4271-85DA-E2F048DD61FA}" destId="{CD8CDB2A-9DC0-4323-8210-B669148E40C7}" srcOrd="0" destOrd="0" parTransId="{652F8D5D-6E8B-47E9-8EB3-6E9CAC78AF03}" sibTransId="{A3180C88-D15A-46A8-B0AD-FDB0CFAEF155}"/>
    <dgm:cxn modelId="{D573AAC8-31A0-4BBF-B309-4BF5EBF499E6}" type="presOf" srcId="{E3D1E147-4BBA-449B-971C-EFF5B8A9C689}" destId="{8329FD85-19C4-445D-AD6B-9A57A6BE73BF}" srcOrd="0" destOrd="0" presId="urn:microsoft.com/office/officeart/2005/8/layout/hierarchy3"/>
    <dgm:cxn modelId="{B81835D3-0AB6-49B1-A1DC-0B71CBE3AD06}" srcId="{C2DA5254-08A8-46CA-9AFF-BB5083DA11DB}" destId="{E3D1E147-4BBA-449B-971C-EFF5B8A9C689}" srcOrd="0" destOrd="0" parTransId="{23E36E31-A846-4FCE-B6A8-7CA796375471}" sibTransId="{75E7EFDC-B0C3-45BE-89A4-7453FDE90DD9}"/>
    <dgm:cxn modelId="{A76061B7-BC24-4DB7-A0BA-F52DABAE9FD8}" srcId="{B2A7D991-76E3-4580-A8B0-1EA648D5C4DD}" destId="{2F5E872C-F87C-42A6-8A23-83E8B803F030}" srcOrd="1" destOrd="0" parTransId="{15D02F25-EE52-43F5-A7D7-A4DE42A43446}" sibTransId="{0476EAA0-66C4-478E-9A3E-C11D334AFFAE}"/>
    <dgm:cxn modelId="{49EA5069-371D-425A-B70E-BF2F252744E8}" type="presOf" srcId="{9BC46775-03B5-4009-87D8-0F08376C617F}" destId="{306D027B-0BAE-436C-89F3-E65EA808CC78}" srcOrd="0" destOrd="0" presId="urn:microsoft.com/office/officeart/2005/8/layout/hierarchy3"/>
    <dgm:cxn modelId="{C9190B03-640E-4AE3-9403-375B8E096957}" type="presOf" srcId="{C2DA5254-08A8-46CA-9AFF-BB5083DA11DB}" destId="{58DA0A80-C9C3-4EE3-97BD-50830D9D30A7}" srcOrd="1" destOrd="0" presId="urn:microsoft.com/office/officeart/2005/8/layout/hierarchy3"/>
    <dgm:cxn modelId="{692063A8-A034-4537-8720-8989EDE47BF3}" type="presOf" srcId="{7B58D72F-25CE-47C7-A5FD-610F14CD3698}" destId="{8F932C94-2E65-4A53-AB47-3E6E08F61E95}" srcOrd="0" destOrd="0" presId="urn:microsoft.com/office/officeart/2005/8/layout/hierarchy3"/>
    <dgm:cxn modelId="{4E1B140F-3053-4659-BE51-6778ED27E7AA}" type="presOf" srcId="{2475759E-A0E2-42BF-BCE4-995125D307F8}" destId="{0FEB6039-3F2C-43FE-B43A-040968ADA505}" srcOrd="0" destOrd="0" presId="urn:microsoft.com/office/officeart/2005/8/layout/hierarchy3"/>
    <dgm:cxn modelId="{98A8F059-C0D7-4A35-85E7-B09012D47A07}" srcId="{B2A7D991-76E3-4580-A8B0-1EA648D5C4DD}" destId="{B71B5934-6112-4BE6-90A5-ABABCAB682A7}" srcOrd="0" destOrd="0" parTransId="{845C55B6-3AE1-4796-964C-38104B2C7A43}" sibTransId="{7DB1E83F-C7EB-42CC-A90B-AF15D6FDA94F}"/>
    <dgm:cxn modelId="{7B175F10-9E6A-4C73-9971-BAF85F3BE0D6}" type="presOf" srcId="{E6574073-FFCC-452F-A798-20D629E8BCB2}" destId="{E06D66B0-72D3-4B76-91E9-DCFD0F11B714}" srcOrd="0" destOrd="0" presId="urn:microsoft.com/office/officeart/2005/8/layout/hierarchy3"/>
    <dgm:cxn modelId="{3D0870F7-CA16-4760-B8DF-D32646EB8776}" type="presOf" srcId="{845C55B6-3AE1-4796-964C-38104B2C7A43}" destId="{D182AC61-1D4C-475D-958F-DB85FEA8D9B9}" srcOrd="0" destOrd="0" presId="urn:microsoft.com/office/officeart/2005/8/layout/hierarchy3"/>
    <dgm:cxn modelId="{0EBE3450-0FFD-40C9-8D25-ED15F6544DDB}" type="presOf" srcId="{C2DA5254-08A8-46CA-9AFF-BB5083DA11DB}" destId="{D025BE3C-87B0-4113-BF32-8445462EA546}" srcOrd="0" destOrd="0" presId="urn:microsoft.com/office/officeart/2005/8/layout/hierarchy3"/>
    <dgm:cxn modelId="{48BC71D0-B73F-40C4-949B-600A58E1837F}" type="presOf" srcId="{652F8D5D-6E8B-47E9-8EB3-6E9CAC78AF03}" destId="{3A9E4FC1-F90C-48B0-83D1-A4CC724BBEFF}" srcOrd="0" destOrd="0" presId="urn:microsoft.com/office/officeart/2005/8/layout/hierarchy3"/>
    <dgm:cxn modelId="{053C0CFC-9307-4C17-A72E-DC90270BBB15}" srcId="{3CF781B3-82A8-4271-85DA-E2F048DD61FA}" destId="{0BE0720C-96DF-4E64-8621-BA1D1D244E21}" srcOrd="1" destOrd="0" parTransId="{9BC46775-03B5-4009-87D8-0F08376C617F}" sibTransId="{8E0DA174-8830-4902-94FF-0BC9EDB3B784}"/>
    <dgm:cxn modelId="{C0C69E74-3CF8-49EC-A08D-5090E8447ACC}" srcId="{2475759E-A0E2-42BF-BCE4-995125D307F8}" destId="{7B58D72F-25CE-47C7-A5FD-610F14CD3698}" srcOrd="2" destOrd="0" parTransId="{86D3E658-88DE-41E0-B5EE-75311CA7B46D}" sibTransId="{D3AA8CCB-2230-4ACC-8988-297B6483C31F}"/>
    <dgm:cxn modelId="{38574FD8-4A57-4E5B-BD64-32D35C66B207}" type="presOf" srcId="{0435474A-9669-4DCA-9DCA-8B19FE06EA18}" destId="{FCC900A3-2C48-49D2-9C05-7CC4C3AD8A2E}" srcOrd="0" destOrd="0" presId="urn:microsoft.com/office/officeart/2005/8/layout/hierarchy3"/>
    <dgm:cxn modelId="{D090DE4F-D994-45AF-BDA5-0BD1DFF57834}" type="presOf" srcId="{441B8D27-1B29-455F-8402-A1E0DE2B9912}" destId="{19D66051-C4F9-4E9C-85A0-0391CAA59481}" srcOrd="0" destOrd="0" presId="urn:microsoft.com/office/officeart/2005/8/layout/hierarchy3"/>
    <dgm:cxn modelId="{B8B9F047-35E5-4E20-876D-E5967A6F6F01}" type="presOf" srcId="{B71B5934-6112-4BE6-90A5-ABABCAB682A7}" destId="{7DD095B2-4522-4643-AF24-564CAB591265}" srcOrd="0" destOrd="0" presId="urn:microsoft.com/office/officeart/2005/8/layout/hierarchy3"/>
    <dgm:cxn modelId="{8D8A35AB-A3B8-4445-A863-557D21DC29F4}" type="presOf" srcId="{BFBD969F-4DE1-4DB2-8B82-1EF5E0E1CEE9}" destId="{8AD1B041-7A0F-4E6A-B4C6-C4F705CCF652}" srcOrd="0" destOrd="0" presId="urn:microsoft.com/office/officeart/2005/8/layout/hierarchy3"/>
    <dgm:cxn modelId="{E7ADB745-F58C-4CC8-8169-B6D918F957DC}" srcId="{2475759E-A0E2-42BF-BCE4-995125D307F8}" destId="{3CF781B3-82A8-4271-85DA-E2F048DD61FA}" srcOrd="0" destOrd="0" parTransId="{E351A90C-9444-4BEB-AB56-40E7ED919FB7}" sibTransId="{FCD8F24B-D713-4471-8F3D-CEDE770E13B8}"/>
    <dgm:cxn modelId="{5F57DD32-2119-4FF4-96B7-AD49326475A2}" type="presOf" srcId="{4445485A-9CF9-47EC-A38A-C60CA77AA874}" destId="{B088F369-4980-4004-8C86-98318EA09CA3}" srcOrd="0" destOrd="0" presId="urn:microsoft.com/office/officeart/2005/8/layout/hierarchy3"/>
    <dgm:cxn modelId="{31BD75B9-54BC-4A59-B0D5-0521CF80E271}" srcId="{2475759E-A0E2-42BF-BCE4-995125D307F8}" destId="{B2A7D991-76E3-4580-A8B0-1EA648D5C4DD}" srcOrd="1" destOrd="0" parTransId="{185CA056-BF52-470C-8DCD-C5F7D4AFAE78}" sibTransId="{71A68454-FFAE-43CA-95F7-1089CBE00C6E}"/>
    <dgm:cxn modelId="{D3033BF3-481E-44A0-BC15-16A8BB06B44A}" type="presOf" srcId="{23E36E31-A846-4FCE-B6A8-7CA796375471}" destId="{EC23E2C2-92B6-4D3D-8B87-63D9F1A184A2}" srcOrd="0" destOrd="0" presId="urn:microsoft.com/office/officeart/2005/8/layout/hierarchy3"/>
    <dgm:cxn modelId="{9ABBCA15-EC7B-4FEB-9298-88F89504158E}" srcId="{C2DA5254-08A8-46CA-9AFF-BB5083DA11DB}" destId="{E6574073-FFCC-452F-A798-20D629E8BCB2}" srcOrd="1" destOrd="0" parTransId="{BFBD969F-4DE1-4DB2-8B82-1EF5E0E1CEE9}" sibTransId="{092D63B9-5523-449B-B49C-6185F8B26E38}"/>
    <dgm:cxn modelId="{94F90CE2-5DF8-40A5-A3C6-EB5AA1EC3237}" srcId="{7B58D72F-25CE-47C7-A5FD-610F14CD3698}" destId="{441B8D27-1B29-455F-8402-A1E0DE2B9912}" srcOrd="1" destOrd="0" parTransId="{BF4C9BB0-5E84-4E71-867A-2F034DA08830}" sibTransId="{194D7A08-DC13-48BA-AD39-E95CFAF199C7}"/>
    <dgm:cxn modelId="{E387DDD6-2C97-4F43-A04E-040B557B20BF}" type="presOf" srcId="{15D02F25-EE52-43F5-A7D7-A4DE42A43446}" destId="{35D5F4B3-D5E9-4F00-8C63-704241F3C737}" srcOrd="0" destOrd="0" presId="urn:microsoft.com/office/officeart/2005/8/layout/hierarchy3"/>
    <dgm:cxn modelId="{113A65CC-2017-4B93-B3F3-43548E1A41D6}" srcId="{7B58D72F-25CE-47C7-A5FD-610F14CD3698}" destId="{4445485A-9CF9-47EC-A38A-C60CA77AA874}" srcOrd="0" destOrd="0" parTransId="{0435474A-9669-4DCA-9DCA-8B19FE06EA18}" sibTransId="{48A4DA3A-2E7F-4171-838A-D86932B595C4}"/>
    <dgm:cxn modelId="{8DB02D42-6B82-4D02-ADCD-2872C33CE940}" type="presOf" srcId="{B2A7D991-76E3-4580-A8B0-1EA648D5C4DD}" destId="{0642765C-AC65-4860-B607-ACC712CB353B}" srcOrd="1" destOrd="0" presId="urn:microsoft.com/office/officeart/2005/8/layout/hierarchy3"/>
    <dgm:cxn modelId="{A8C57572-A41C-4AEA-A4DC-C69D773CBD0E}" type="presOf" srcId="{CD8CDB2A-9DC0-4323-8210-B669148E40C7}" destId="{0E919C58-611B-45A0-841C-4864385148F4}" srcOrd="0" destOrd="0" presId="urn:microsoft.com/office/officeart/2005/8/layout/hierarchy3"/>
    <dgm:cxn modelId="{F02CC820-0444-4BB4-94C6-C2CCFA8C4E40}" type="presOf" srcId="{3CF781B3-82A8-4271-85DA-E2F048DD61FA}" destId="{638BD692-616D-4956-B740-CD28597BF4D9}" srcOrd="1" destOrd="0" presId="urn:microsoft.com/office/officeart/2005/8/layout/hierarchy3"/>
    <dgm:cxn modelId="{F099A49F-D7F4-4119-84BA-4B663C7C0649}" type="presOf" srcId="{0BE0720C-96DF-4E64-8621-BA1D1D244E21}" destId="{5A740228-A070-4ABE-A0B3-A81CBC617734}" srcOrd="0" destOrd="0" presId="urn:microsoft.com/office/officeart/2005/8/layout/hierarchy3"/>
    <dgm:cxn modelId="{3ABCA77B-8E7B-44D1-AFF3-1B87EEA2FE6F}" type="presOf" srcId="{B2A7D991-76E3-4580-A8B0-1EA648D5C4DD}" destId="{5F26825C-EE92-4AC2-A9BA-3EF118A4728D}" srcOrd="0" destOrd="0" presId="urn:microsoft.com/office/officeart/2005/8/layout/hierarchy3"/>
    <dgm:cxn modelId="{6F4F7E30-D339-4D13-96B4-64532F173C98}" type="presOf" srcId="{BF4C9BB0-5E84-4E71-867A-2F034DA08830}" destId="{266B37AC-AAB7-420C-A6EB-C3BC3ECCFBCD}" srcOrd="0" destOrd="0" presId="urn:microsoft.com/office/officeart/2005/8/layout/hierarchy3"/>
    <dgm:cxn modelId="{57FDF0D9-A0BF-4843-B4A2-9F9C144DF982}" srcId="{2475759E-A0E2-42BF-BCE4-995125D307F8}" destId="{C2DA5254-08A8-46CA-9AFF-BB5083DA11DB}" srcOrd="3" destOrd="0" parTransId="{C9617556-02CA-4774-AE70-13A0A2A8A95E}" sibTransId="{AE8829BB-7DA8-4FA7-8877-385CE2784421}"/>
    <dgm:cxn modelId="{67CC325B-413A-4F52-AF6F-8B310C93F6C4}" type="presOf" srcId="{3CF781B3-82A8-4271-85DA-E2F048DD61FA}" destId="{E16940BB-ECA9-4CAE-B748-B444AAD15042}" srcOrd="0" destOrd="0" presId="urn:microsoft.com/office/officeart/2005/8/layout/hierarchy3"/>
    <dgm:cxn modelId="{0F9C448C-64D5-4C5B-A237-9219CE2559D6}" type="presOf" srcId="{7B58D72F-25CE-47C7-A5FD-610F14CD3698}" destId="{0EF7962F-AA9A-404B-A89A-BCC868435126}" srcOrd="1" destOrd="0" presId="urn:microsoft.com/office/officeart/2005/8/layout/hierarchy3"/>
    <dgm:cxn modelId="{C0E1E1E8-6860-4A8D-BF21-8D0D241FAAD1}" type="presParOf" srcId="{0FEB6039-3F2C-43FE-B43A-040968ADA505}" destId="{8B5348B7-E779-4820-8275-E7D09DF06124}" srcOrd="0" destOrd="0" presId="urn:microsoft.com/office/officeart/2005/8/layout/hierarchy3"/>
    <dgm:cxn modelId="{01DCBB71-90DF-4AE9-A570-A8A24CBA2230}" type="presParOf" srcId="{8B5348B7-E779-4820-8275-E7D09DF06124}" destId="{BA9CCD92-1F49-4344-9F1A-808F6C4FD518}" srcOrd="0" destOrd="0" presId="urn:microsoft.com/office/officeart/2005/8/layout/hierarchy3"/>
    <dgm:cxn modelId="{605F02A2-9264-4CD9-9429-A169980B4980}" type="presParOf" srcId="{BA9CCD92-1F49-4344-9F1A-808F6C4FD518}" destId="{E16940BB-ECA9-4CAE-B748-B444AAD15042}" srcOrd="0" destOrd="0" presId="urn:microsoft.com/office/officeart/2005/8/layout/hierarchy3"/>
    <dgm:cxn modelId="{D34B30FC-E260-4B81-BB61-585345DD5080}" type="presParOf" srcId="{BA9CCD92-1F49-4344-9F1A-808F6C4FD518}" destId="{638BD692-616D-4956-B740-CD28597BF4D9}" srcOrd="1" destOrd="0" presId="urn:microsoft.com/office/officeart/2005/8/layout/hierarchy3"/>
    <dgm:cxn modelId="{0AF95717-DC06-44ED-B05F-13F94DF31D16}" type="presParOf" srcId="{8B5348B7-E779-4820-8275-E7D09DF06124}" destId="{E7B6562B-6D73-429E-A8DA-BEBCEEC9B836}" srcOrd="1" destOrd="0" presId="urn:microsoft.com/office/officeart/2005/8/layout/hierarchy3"/>
    <dgm:cxn modelId="{79DEC6E8-0EC6-4D3A-8970-227B690D3846}" type="presParOf" srcId="{E7B6562B-6D73-429E-A8DA-BEBCEEC9B836}" destId="{3A9E4FC1-F90C-48B0-83D1-A4CC724BBEFF}" srcOrd="0" destOrd="0" presId="urn:microsoft.com/office/officeart/2005/8/layout/hierarchy3"/>
    <dgm:cxn modelId="{258E2440-714F-4923-AE5D-CE90D6886E60}" type="presParOf" srcId="{E7B6562B-6D73-429E-A8DA-BEBCEEC9B836}" destId="{0E919C58-611B-45A0-841C-4864385148F4}" srcOrd="1" destOrd="0" presId="urn:microsoft.com/office/officeart/2005/8/layout/hierarchy3"/>
    <dgm:cxn modelId="{8E17A8A1-88DF-4A5D-B3E2-F23ACC1587C6}" type="presParOf" srcId="{E7B6562B-6D73-429E-A8DA-BEBCEEC9B836}" destId="{306D027B-0BAE-436C-89F3-E65EA808CC78}" srcOrd="2" destOrd="0" presId="urn:microsoft.com/office/officeart/2005/8/layout/hierarchy3"/>
    <dgm:cxn modelId="{85087C56-C01C-4456-9072-60A3FC419EFA}" type="presParOf" srcId="{E7B6562B-6D73-429E-A8DA-BEBCEEC9B836}" destId="{5A740228-A070-4ABE-A0B3-A81CBC617734}" srcOrd="3" destOrd="0" presId="urn:microsoft.com/office/officeart/2005/8/layout/hierarchy3"/>
    <dgm:cxn modelId="{41B019CE-3789-4E22-9B2D-AD1E449D453D}" type="presParOf" srcId="{0FEB6039-3F2C-43FE-B43A-040968ADA505}" destId="{89129250-D03D-4E7B-9A8A-4B62180E5953}" srcOrd="1" destOrd="0" presId="urn:microsoft.com/office/officeart/2005/8/layout/hierarchy3"/>
    <dgm:cxn modelId="{10ECD8ED-6B94-41DA-BE9E-6BCCE2911F14}" type="presParOf" srcId="{89129250-D03D-4E7B-9A8A-4B62180E5953}" destId="{9BD8E61F-5192-492D-82D4-7C9EEC47CC62}" srcOrd="0" destOrd="0" presId="urn:microsoft.com/office/officeart/2005/8/layout/hierarchy3"/>
    <dgm:cxn modelId="{CE5F7013-0E13-49B3-8DDA-FA3FC52BA75C}" type="presParOf" srcId="{9BD8E61F-5192-492D-82D4-7C9EEC47CC62}" destId="{5F26825C-EE92-4AC2-A9BA-3EF118A4728D}" srcOrd="0" destOrd="0" presId="urn:microsoft.com/office/officeart/2005/8/layout/hierarchy3"/>
    <dgm:cxn modelId="{6B9805F0-D406-4B32-9820-B22179F780E9}" type="presParOf" srcId="{9BD8E61F-5192-492D-82D4-7C9EEC47CC62}" destId="{0642765C-AC65-4860-B607-ACC712CB353B}" srcOrd="1" destOrd="0" presId="urn:microsoft.com/office/officeart/2005/8/layout/hierarchy3"/>
    <dgm:cxn modelId="{365B2717-7A36-4168-A107-BE633640E835}" type="presParOf" srcId="{89129250-D03D-4E7B-9A8A-4B62180E5953}" destId="{F0E78A3D-48D0-4345-9F70-53995C107D37}" srcOrd="1" destOrd="0" presId="urn:microsoft.com/office/officeart/2005/8/layout/hierarchy3"/>
    <dgm:cxn modelId="{853D92D9-27E0-4AED-A30A-EB8128E5B4A1}" type="presParOf" srcId="{F0E78A3D-48D0-4345-9F70-53995C107D37}" destId="{D182AC61-1D4C-475D-958F-DB85FEA8D9B9}" srcOrd="0" destOrd="0" presId="urn:microsoft.com/office/officeart/2005/8/layout/hierarchy3"/>
    <dgm:cxn modelId="{1445B983-5C3A-4DD9-BBA6-67A804B8153E}" type="presParOf" srcId="{F0E78A3D-48D0-4345-9F70-53995C107D37}" destId="{7DD095B2-4522-4643-AF24-564CAB591265}" srcOrd="1" destOrd="0" presId="urn:microsoft.com/office/officeart/2005/8/layout/hierarchy3"/>
    <dgm:cxn modelId="{CA8DCE75-AFDD-44E0-9F5C-B1476792470F}" type="presParOf" srcId="{F0E78A3D-48D0-4345-9F70-53995C107D37}" destId="{35D5F4B3-D5E9-4F00-8C63-704241F3C737}" srcOrd="2" destOrd="0" presId="urn:microsoft.com/office/officeart/2005/8/layout/hierarchy3"/>
    <dgm:cxn modelId="{D54AA4C4-68F5-4C69-B576-E4B55F59B299}" type="presParOf" srcId="{F0E78A3D-48D0-4345-9F70-53995C107D37}" destId="{2CF9B4A7-652F-42D6-B07C-84F7D2EA8475}" srcOrd="3" destOrd="0" presId="urn:microsoft.com/office/officeart/2005/8/layout/hierarchy3"/>
    <dgm:cxn modelId="{D3FEA697-675C-458E-897D-B08180F7F36A}" type="presParOf" srcId="{0FEB6039-3F2C-43FE-B43A-040968ADA505}" destId="{47139785-3B1A-4140-AA31-FA0FA396C6BE}" srcOrd="2" destOrd="0" presId="urn:microsoft.com/office/officeart/2005/8/layout/hierarchy3"/>
    <dgm:cxn modelId="{BC9DFC54-6073-4519-A269-604E22E0DDCC}" type="presParOf" srcId="{47139785-3B1A-4140-AA31-FA0FA396C6BE}" destId="{F6734E87-3FCE-443F-99C0-FFA158794C03}" srcOrd="0" destOrd="0" presId="urn:microsoft.com/office/officeart/2005/8/layout/hierarchy3"/>
    <dgm:cxn modelId="{0773EE15-4A04-46BB-9A0E-E587C94EC2C9}" type="presParOf" srcId="{F6734E87-3FCE-443F-99C0-FFA158794C03}" destId="{8F932C94-2E65-4A53-AB47-3E6E08F61E95}" srcOrd="0" destOrd="0" presId="urn:microsoft.com/office/officeart/2005/8/layout/hierarchy3"/>
    <dgm:cxn modelId="{2BC70A43-78D2-4C51-8E1B-32233FBD44A0}" type="presParOf" srcId="{F6734E87-3FCE-443F-99C0-FFA158794C03}" destId="{0EF7962F-AA9A-404B-A89A-BCC868435126}" srcOrd="1" destOrd="0" presId="urn:microsoft.com/office/officeart/2005/8/layout/hierarchy3"/>
    <dgm:cxn modelId="{56402312-BB8B-4EE1-B3BA-2ADE124B77A7}" type="presParOf" srcId="{47139785-3B1A-4140-AA31-FA0FA396C6BE}" destId="{E93660D7-53D7-4725-8D44-E588CD513993}" srcOrd="1" destOrd="0" presId="urn:microsoft.com/office/officeart/2005/8/layout/hierarchy3"/>
    <dgm:cxn modelId="{19CA513F-FD5C-459D-AC26-5DA03332740A}" type="presParOf" srcId="{E93660D7-53D7-4725-8D44-E588CD513993}" destId="{FCC900A3-2C48-49D2-9C05-7CC4C3AD8A2E}" srcOrd="0" destOrd="0" presId="urn:microsoft.com/office/officeart/2005/8/layout/hierarchy3"/>
    <dgm:cxn modelId="{ED0C431E-9217-44EC-A744-A11CA92BF224}" type="presParOf" srcId="{E93660D7-53D7-4725-8D44-E588CD513993}" destId="{B088F369-4980-4004-8C86-98318EA09CA3}" srcOrd="1" destOrd="0" presId="urn:microsoft.com/office/officeart/2005/8/layout/hierarchy3"/>
    <dgm:cxn modelId="{E1E4B348-88F6-420C-BCC2-8ABBF18A7280}" type="presParOf" srcId="{E93660D7-53D7-4725-8D44-E588CD513993}" destId="{266B37AC-AAB7-420C-A6EB-C3BC3ECCFBCD}" srcOrd="2" destOrd="0" presId="urn:microsoft.com/office/officeart/2005/8/layout/hierarchy3"/>
    <dgm:cxn modelId="{EE05A0BF-43AC-45DD-A272-A1703D7D9B2B}" type="presParOf" srcId="{E93660D7-53D7-4725-8D44-E588CD513993}" destId="{19D66051-C4F9-4E9C-85A0-0391CAA59481}" srcOrd="3" destOrd="0" presId="urn:microsoft.com/office/officeart/2005/8/layout/hierarchy3"/>
    <dgm:cxn modelId="{16C7C2B3-93E6-4EA1-8135-37088A128DC1}" type="presParOf" srcId="{0FEB6039-3F2C-43FE-B43A-040968ADA505}" destId="{015D07A4-DC8E-44B9-A947-BF156343A9FC}" srcOrd="3" destOrd="0" presId="urn:microsoft.com/office/officeart/2005/8/layout/hierarchy3"/>
    <dgm:cxn modelId="{1BCFFBF5-B96F-4A61-9A33-B236F1F4C11C}" type="presParOf" srcId="{015D07A4-DC8E-44B9-A947-BF156343A9FC}" destId="{2BA5FD0F-C62F-4DC8-A11B-4E95C54BE44F}" srcOrd="0" destOrd="0" presId="urn:microsoft.com/office/officeart/2005/8/layout/hierarchy3"/>
    <dgm:cxn modelId="{727AB48C-96F5-43E7-9291-3E4F7B48AAF7}" type="presParOf" srcId="{2BA5FD0F-C62F-4DC8-A11B-4E95C54BE44F}" destId="{D025BE3C-87B0-4113-BF32-8445462EA546}" srcOrd="0" destOrd="0" presId="urn:microsoft.com/office/officeart/2005/8/layout/hierarchy3"/>
    <dgm:cxn modelId="{4FA496A0-024E-47E6-BC90-2E0B87E5E7D0}" type="presParOf" srcId="{2BA5FD0F-C62F-4DC8-A11B-4E95C54BE44F}" destId="{58DA0A80-C9C3-4EE3-97BD-50830D9D30A7}" srcOrd="1" destOrd="0" presId="urn:microsoft.com/office/officeart/2005/8/layout/hierarchy3"/>
    <dgm:cxn modelId="{79EA641A-8A29-4D6A-A3FB-0D575DDF7982}" type="presParOf" srcId="{015D07A4-DC8E-44B9-A947-BF156343A9FC}" destId="{54F64E12-1625-4F9F-B5AC-21F061AE712F}" srcOrd="1" destOrd="0" presId="urn:microsoft.com/office/officeart/2005/8/layout/hierarchy3"/>
    <dgm:cxn modelId="{437C506B-AEA7-436A-BEC9-0606D3977532}" type="presParOf" srcId="{54F64E12-1625-4F9F-B5AC-21F061AE712F}" destId="{EC23E2C2-92B6-4D3D-8B87-63D9F1A184A2}" srcOrd="0" destOrd="0" presId="urn:microsoft.com/office/officeart/2005/8/layout/hierarchy3"/>
    <dgm:cxn modelId="{EE87278D-38EC-4F03-813D-27A253FE3072}" type="presParOf" srcId="{54F64E12-1625-4F9F-B5AC-21F061AE712F}" destId="{8329FD85-19C4-445D-AD6B-9A57A6BE73BF}" srcOrd="1" destOrd="0" presId="urn:microsoft.com/office/officeart/2005/8/layout/hierarchy3"/>
    <dgm:cxn modelId="{B766412F-2D4E-4FFA-B8E8-972FA1C49D10}" type="presParOf" srcId="{54F64E12-1625-4F9F-B5AC-21F061AE712F}" destId="{8AD1B041-7A0F-4E6A-B4C6-C4F705CCF652}" srcOrd="2" destOrd="0" presId="urn:microsoft.com/office/officeart/2005/8/layout/hierarchy3"/>
    <dgm:cxn modelId="{7802D018-4F73-4F17-B253-807AADAA7535}" type="presParOf" srcId="{54F64E12-1625-4F9F-B5AC-21F061AE712F}" destId="{E06D66B0-72D3-4B76-91E9-DCFD0F11B71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70ABC0-4CC5-482B-91D8-55937175CDB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98A167-243E-4E14-9226-FF7051FB769D}">
      <dgm:prSet phldrT="[文本]"/>
      <dgm:spPr/>
      <dgm:t>
        <a:bodyPr/>
        <a:lstStyle/>
        <a:p>
          <a:r>
            <a:rPr lang="en-US" altLang="zh-CN" dirty="0" smtClean="0"/>
            <a:t>int</a:t>
          </a:r>
          <a:endParaRPr lang="zh-CN" altLang="en-US" dirty="0"/>
        </a:p>
      </dgm:t>
    </dgm:pt>
    <dgm:pt modelId="{B12661C0-3043-40BF-A88E-CB69C4C4562E}" type="parTrans" cxnId="{939B61D3-AF27-461F-BC74-2C7DF9148E17}">
      <dgm:prSet/>
      <dgm:spPr/>
      <dgm:t>
        <a:bodyPr/>
        <a:lstStyle/>
        <a:p>
          <a:endParaRPr lang="zh-CN" altLang="en-US"/>
        </a:p>
      </dgm:t>
    </dgm:pt>
    <dgm:pt modelId="{BEC41EEA-7C75-4EDA-8FD1-41F261C37CAB}" type="sibTrans" cxnId="{939B61D3-AF27-461F-BC74-2C7DF9148E17}">
      <dgm:prSet/>
      <dgm:spPr/>
      <dgm:t>
        <a:bodyPr/>
        <a:lstStyle/>
        <a:p>
          <a:endParaRPr lang="zh-CN" altLang="en-US"/>
        </a:p>
      </dgm:t>
    </dgm:pt>
    <dgm:pt modelId="{E6664540-8815-4E06-ADED-34B1F9A6F378}">
      <dgm:prSet phldrT="[文本]"/>
      <dgm:spPr/>
      <dgm:t>
        <a:bodyPr/>
        <a:lstStyle/>
        <a:p>
          <a:r>
            <a:rPr lang="en-US" altLang="zh-CN" dirty="0" smtClean="0"/>
            <a:t>float</a:t>
          </a:r>
          <a:endParaRPr lang="zh-CN" altLang="en-US" dirty="0"/>
        </a:p>
      </dgm:t>
    </dgm:pt>
    <dgm:pt modelId="{52906851-4EC7-487A-9E0D-5C6B3E8DEB55}" type="parTrans" cxnId="{53EB5AED-16CE-4070-BB50-FBB16776F8B9}">
      <dgm:prSet/>
      <dgm:spPr/>
      <dgm:t>
        <a:bodyPr/>
        <a:lstStyle/>
        <a:p>
          <a:endParaRPr lang="zh-CN" altLang="en-US"/>
        </a:p>
      </dgm:t>
    </dgm:pt>
    <dgm:pt modelId="{474CD8D6-3434-4271-96FA-658D5A16C8EC}" type="sibTrans" cxnId="{53EB5AED-16CE-4070-BB50-FBB16776F8B9}">
      <dgm:prSet/>
      <dgm:spPr/>
      <dgm:t>
        <a:bodyPr/>
        <a:lstStyle/>
        <a:p>
          <a:endParaRPr lang="zh-CN" altLang="en-US"/>
        </a:p>
      </dgm:t>
    </dgm:pt>
    <dgm:pt modelId="{FFBFC89D-EE59-47D7-9432-394967F178EF}">
      <dgm:prSet phldrT="[文本]"/>
      <dgm:spPr/>
      <dgm:t>
        <a:bodyPr/>
        <a:lstStyle/>
        <a:p>
          <a:r>
            <a:rPr lang="en-US" altLang="zh-CN" dirty="0" smtClean="0"/>
            <a:t>double</a:t>
          </a:r>
          <a:endParaRPr lang="zh-CN" altLang="en-US" dirty="0"/>
        </a:p>
      </dgm:t>
    </dgm:pt>
    <dgm:pt modelId="{01775122-5BC2-4B15-8E97-2854BF596619}" type="parTrans" cxnId="{3D6CB287-D357-40A0-B4B6-A51D7016B7ED}">
      <dgm:prSet/>
      <dgm:spPr/>
      <dgm:t>
        <a:bodyPr/>
        <a:lstStyle/>
        <a:p>
          <a:endParaRPr lang="zh-CN" altLang="en-US"/>
        </a:p>
      </dgm:t>
    </dgm:pt>
    <dgm:pt modelId="{0F5403BD-0455-4F29-8459-7820C0B4F15B}" type="sibTrans" cxnId="{3D6CB287-D357-40A0-B4B6-A51D7016B7ED}">
      <dgm:prSet/>
      <dgm:spPr/>
      <dgm:t>
        <a:bodyPr/>
        <a:lstStyle/>
        <a:p>
          <a:endParaRPr lang="zh-CN" altLang="en-US"/>
        </a:p>
      </dgm:t>
    </dgm:pt>
    <dgm:pt modelId="{A5387F99-4C02-449E-89D5-B5C25168EBB7}" type="pres">
      <dgm:prSet presAssocID="{9070ABC0-4CC5-482B-91D8-55937175CDB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A282CD-8E7C-4FAC-8388-5B77677C76F9}" type="pres">
      <dgm:prSet presAssocID="{4898A167-243E-4E14-9226-FF7051FB769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395C83-24CC-4A9C-9A24-F73FDE055CAE}" type="pres">
      <dgm:prSet presAssocID="{4898A167-243E-4E14-9226-FF7051FB769D}" presName="spNode" presStyleCnt="0"/>
      <dgm:spPr/>
    </dgm:pt>
    <dgm:pt modelId="{6C789421-7491-4A65-9FB7-1D8746244F42}" type="pres">
      <dgm:prSet presAssocID="{BEC41EEA-7C75-4EDA-8FD1-41F261C37CAB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37618941-F682-4CA2-BBDB-3B481EC508F1}" type="pres">
      <dgm:prSet presAssocID="{E6664540-8815-4E06-ADED-34B1F9A6F37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A17A12-434D-4DC5-83E5-474AE97417EF}" type="pres">
      <dgm:prSet presAssocID="{E6664540-8815-4E06-ADED-34B1F9A6F378}" presName="spNode" presStyleCnt="0"/>
      <dgm:spPr/>
    </dgm:pt>
    <dgm:pt modelId="{C6D0573F-C44A-4929-9F64-36955066AC40}" type="pres">
      <dgm:prSet presAssocID="{474CD8D6-3434-4271-96FA-658D5A16C8EC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ED4F954C-BE7E-4A93-96DE-785C2D17160F}" type="pres">
      <dgm:prSet presAssocID="{FFBFC89D-EE59-47D7-9432-394967F178E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0D5BC9-214D-4444-8C43-53533B2E5207}" type="pres">
      <dgm:prSet presAssocID="{FFBFC89D-EE59-47D7-9432-394967F178EF}" presName="spNode" presStyleCnt="0"/>
      <dgm:spPr/>
    </dgm:pt>
    <dgm:pt modelId="{F404332F-EBF2-4E56-9C0F-620B55ACDFA3}" type="pres">
      <dgm:prSet presAssocID="{0F5403BD-0455-4F29-8459-7820C0B4F15B}" presName="sibTrans" presStyleLbl="sibTrans1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8AC7FF60-08EC-42D9-81EB-4AED68A5610F}" type="presOf" srcId="{BEC41EEA-7C75-4EDA-8FD1-41F261C37CAB}" destId="{6C789421-7491-4A65-9FB7-1D8746244F42}" srcOrd="0" destOrd="0" presId="urn:microsoft.com/office/officeart/2005/8/layout/cycle6"/>
    <dgm:cxn modelId="{AAF9E23E-BCD4-4CBA-B7A3-C08B53843B80}" type="presOf" srcId="{FFBFC89D-EE59-47D7-9432-394967F178EF}" destId="{ED4F954C-BE7E-4A93-96DE-785C2D17160F}" srcOrd="0" destOrd="0" presId="urn:microsoft.com/office/officeart/2005/8/layout/cycle6"/>
    <dgm:cxn modelId="{3D6CB287-D357-40A0-B4B6-A51D7016B7ED}" srcId="{9070ABC0-4CC5-482B-91D8-55937175CDB9}" destId="{FFBFC89D-EE59-47D7-9432-394967F178EF}" srcOrd="2" destOrd="0" parTransId="{01775122-5BC2-4B15-8E97-2854BF596619}" sibTransId="{0F5403BD-0455-4F29-8459-7820C0B4F15B}"/>
    <dgm:cxn modelId="{0F0AA9F9-11A9-4C1E-B370-E614EBD7B912}" type="presOf" srcId="{0F5403BD-0455-4F29-8459-7820C0B4F15B}" destId="{F404332F-EBF2-4E56-9C0F-620B55ACDFA3}" srcOrd="0" destOrd="0" presId="urn:microsoft.com/office/officeart/2005/8/layout/cycle6"/>
    <dgm:cxn modelId="{53EB5AED-16CE-4070-BB50-FBB16776F8B9}" srcId="{9070ABC0-4CC5-482B-91D8-55937175CDB9}" destId="{E6664540-8815-4E06-ADED-34B1F9A6F378}" srcOrd="1" destOrd="0" parTransId="{52906851-4EC7-487A-9E0D-5C6B3E8DEB55}" sibTransId="{474CD8D6-3434-4271-96FA-658D5A16C8EC}"/>
    <dgm:cxn modelId="{939B61D3-AF27-461F-BC74-2C7DF9148E17}" srcId="{9070ABC0-4CC5-482B-91D8-55937175CDB9}" destId="{4898A167-243E-4E14-9226-FF7051FB769D}" srcOrd="0" destOrd="0" parTransId="{B12661C0-3043-40BF-A88E-CB69C4C4562E}" sibTransId="{BEC41EEA-7C75-4EDA-8FD1-41F261C37CAB}"/>
    <dgm:cxn modelId="{E2257BCE-B7F3-4755-BFA6-6975F45DBF1E}" type="presOf" srcId="{474CD8D6-3434-4271-96FA-658D5A16C8EC}" destId="{C6D0573F-C44A-4929-9F64-36955066AC40}" srcOrd="0" destOrd="0" presId="urn:microsoft.com/office/officeart/2005/8/layout/cycle6"/>
    <dgm:cxn modelId="{4BB54366-D0CD-4EC4-9CC7-3C75B5552879}" type="presOf" srcId="{4898A167-243E-4E14-9226-FF7051FB769D}" destId="{93A282CD-8E7C-4FAC-8388-5B77677C76F9}" srcOrd="0" destOrd="0" presId="urn:microsoft.com/office/officeart/2005/8/layout/cycle6"/>
    <dgm:cxn modelId="{8A215B51-4555-4593-8D19-89E80B8B7EDD}" type="presOf" srcId="{E6664540-8815-4E06-ADED-34B1F9A6F378}" destId="{37618941-F682-4CA2-BBDB-3B481EC508F1}" srcOrd="0" destOrd="0" presId="urn:microsoft.com/office/officeart/2005/8/layout/cycle6"/>
    <dgm:cxn modelId="{2521D942-EAA7-4595-B114-A2D6A012E312}" type="presOf" srcId="{9070ABC0-4CC5-482B-91D8-55937175CDB9}" destId="{A5387F99-4C02-449E-89D5-B5C25168EBB7}" srcOrd="0" destOrd="0" presId="urn:microsoft.com/office/officeart/2005/8/layout/cycle6"/>
    <dgm:cxn modelId="{5D413D68-B0F2-42D8-A3C3-B6E4838008E9}" type="presParOf" srcId="{A5387F99-4C02-449E-89D5-B5C25168EBB7}" destId="{93A282CD-8E7C-4FAC-8388-5B77677C76F9}" srcOrd="0" destOrd="0" presId="urn:microsoft.com/office/officeart/2005/8/layout/cycle6"/>
    <dgm:cxn modelId="{3EB30430-8803-4788-95BA-41AEE18478AC}" type="presParOf" srcId="{A5387F99-4C02-449E-89D5-B5C25168EBB7}" destId="{83395C83-24CC-4A9C-9A24-F73FDE055CAE}" srcOrd="1" destOrd="0" presId="urn:microsoft.com/office/officeart/2005/8/layout/cycle6"/>
    <dgm:cxn modelId="{6D8645E7-FC8C-4765-8D01-9A9806CE9E0A}" type="presParOf" srcId="{A5387F99-4C02-449E-89D5-B5C25168EBB7}" destId="{6C789421-7491-4A65-9FB7-1D8746244F42}" srcOrd="2" destOrd="0" presId="urn:microsoft.com/office/officeart/2005/8/layout/cycle6"/>
    <dgm:cxn modelId="{85488DE4-C009-4529-874A-A49BF3FD0AC1}" type="presParOf" srcId="{A5387F99-4C02-449E-89D5-B5C25168EBB7}" destId="{37618941-F682-4CA2-BBDB-3B481EC508F1}" srcOrd="3" destOrd="0" presId="urn:microsoft.com/office/officeart/2005/8/layout/cycle6"/>
    <dgm:cxn modelId="{6D02F878-F5CE-4A4F-B049-2C5E115BFF19}" type="presParOf" srcId="{A5387F99-4C02-449E-89D5-B5C25168EBB7}" destId="{FCA17A12-434D-4DC5-83E5-474AE97417EF}" srcOrd="4" destOrd="0" presId="urn:microsoft.com/office/officeart/2005/8/layout/cycle6"/>
    <dgm:cxn modelId="{50884BCF-DF2A-4E2A-AD7C-AC9CFAE6D822}" type="presParOf" srcId="{A5387F99-4C02-449E-89D5-B5C25168EBB7}" destId="{C6D0573F-C44A-4929-9F64-36955066AC40}" srcOrd="5" destOrd="0" presId="urn:microsoft.com/office/officeart/2005/8/layout/cycle6"/>
    <dgm:cxn modelId="{F09F64E2-6A84-410E-9616-7E65804CC992}" type="presParOf" srcId="{A5387F99-4C02-449E-89D5-B5C25168EBB7}" destId="{ED4F954C-BE7E-4A93-96DE-785C2D17160F}" srcOrd="6" destOrd="0" presId="urn:microsoft.com/office/officeart/2005/8/layout/cycle6"/>
    <dgm:cxn modelId="{35920558-76B2-41A1-A033-8492C5D5C212}" type="presParOf" srcId="{A5387F99-4C02-449E-89D5-B5C25168EBB7}" destId="{A90D5BC9-214D-4444-8C43-53533B2E5207}" srcOrd="7" destOrd="0" presId="urn:microsoft.com/office/officeart/2005/8/layout/cycle6"/>
    <dgm:cxn modelId="{E03842E2-C617-4F45-A137-11ADFB910C49}" type="presParOf" srcId="{A5387F99-4C02-449E-89D5-B5C25168EBB7}" destId="{F404332F-EBF2-4E56-9C0F-620B55ACDFA3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940BB-ECA9-4CAE-B748-B444AAD15042}">
      <dsp:nvSpPr>
        <dsp:cNvPr id="0" name=""/>
        <dsp:cNvSpPr/>
      </dsp:nvSpPr>
      <dsp:spPr>
        <a:xfrm>
          <a:off x="3793" y="0"/>
          <a:ext cx="2180359" cy="1090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int</a:t>
          </a:r>
          <a:endParaRPr lang="zh-CN" sz="5300" kern="1200" dirty="0"/>
        </a:p>
      </dsp:txBody>
      <dsp:txXfrm>
        <a:off x="35723" y="31930"/>
        <a:ext cx="2116499" cy="1026319"/>
      </dsp:txXfrm>
    </dsp:sp>
    <dsp:sp modelId="{3A9E4FC1-F90C-48B0-83D1-A4CC724BBEFF}">
      <dsp:nvSpPr>
        <dsp:cNvPr id="0" name=""/>
        <dsp:cNvSpPr/>
      </dsp:nvSpPr>
      <dsp:spPr>
        <a:xfrm>
          <a:off x="221829" y="1090179"/>
          <a:ext cx="216139" cy="1487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921"/>
              </a:lnTo>
              <a:lnTo>
                <a:pt x="216139" y="1487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19C58-611B-45A0-841C-4864385148F4}">
      <dsp:nvSpPr>
        <dsp:cNvPr id="0" name=""/>
        <dsp:cNvSpPr/>
      </dsp:nvSpPr>
      <dsp:spPr>
        <a:xfrm>
          <a:off x="437968" y="2033011"/>
          <a:ext cx="1744287" cy="1090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int a = 1</a:t>
          </a:r>
          <a:endParaRPr lang="zh-CN" sz="3000" kern="1200" dirty="0"/>
        </a:p>
      </dsp:txBody>
      <dsp:txXfrm>
        <a:off x="469898" y="2064941"/>
        <a:ext cx="1680427" cy="1026319"/>
      </dsp:txXfrm>
    </dsp:sp>
    <dsp:sp modelId="{306D027B-0BAE-436C-89F3-E65EA808CC78}">
      <dsp:nvSpPr>
        <dsp:cNvPr id="0" name=""/>
        <dsp:cNvSpPr/>
      </dsp:nvSpPr>
      <dsp:spPr>
        <a:xfrm>
          <a:off x="221829" y="1090179"/>
          <a:ext cx="216139" cy="2850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0646"/>
              </a:lnTo>
              <a:lnTo>
                <a:pt x="216139" y="2850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40228-A070-4ABE-A0B3-A81CBC617734}">
      <dsp:nvSpPr>
        <dsp:cNvPr id="0" name=""/>
        <dsp:cNvSpPr/>
      </dsp:nvSpPr>
      <dsp:spPr>
        <a:xfrm>
          <a:off x="437968" y="3395736"/>
          <a:ext cx="1744287" cy="1090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4 Bytes</a:t>
          </a:r>
          <a:endParaRPr lang="zh-CN" sz="3000" kern="1200" dirty="0"/>
        </a:p>
      </dsp:txBody>
      <dsp:txXfrm>
        <a:off x="469898" y="3427666"/>
        <a:ext cx="1680427" cy="1026319"/>
      </dsp:txXfrm>
    </dsp:sp>
    <dsp:sp modelId="{5F26825C-EE92-4AC2-A9BA-3EF118A4728D}">
      <dsp:nvSpPr>
        <dsp:cNvPr id="0" name=""/>
        <dsp:cNvSpPr/>
      </dsp:nvSpPr>
      <dsp:spPr>
        <a:xfrm>
          <a:off x="2729243" y="0"/>
          <a:ext cx="2180359" cy="1090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float</a:t>
          </a:r>
          <a:endParaRPr lang="zh-CN" sz="5300" kern="1200" dirty="0"/>
        </a:p>
      </dsp:txBody>
      <dsp:txXfrm>
        <a:off x="2761173" y="31930"/>
        <a:ext cx="2116499" cy="1026319"/>
      </dsp:txXfrm>
    </dsp:sp>
    <dsp:sp modelId="{D182AC61-1D4C-475D-958F-DB85FEA8D9B9}">
      <dsp:nvSpPr>
        <dsp:cNvPr id="0" name=""/>
        <dsp:cNvSpPr/>
      </dsp:nvSpPr>
      <dsp:spPr>
        <a:xfrm>
          <a:off x="2947279" y="1090179"/>
          <a:ext cx="216139" cy="1487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921"/>
              </a:lnTo>
              <a:lnTo>
                <a:pt x="216139" y="1487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095B2-4522-4643-AF24-564CAB591265}">
      <dsp:nvSpPr>
        <dsp:cNvPr id="0" name=""/>
        <dsp:cNvSpPr/>
      </dsp:nvSpPr>
      <dsp:spPr>
        <a:xfrm>
          <a:off x="3163418" y="2033011"/>
          <a:ext cx="1744287" cy="1090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float pi = 3.14f</a:t>
          </a:r>
          <a:endParaRPr lang="zh-CN" sz="3000" kern="1200" dirty="0"/>
        </a:p>
      </dsp:txBody>
      <dsp:txXfrm>
        <a:off x="3195348" y="2064941"/>
        <a:ext cx="1680427" cy="1026319"/>
      </dsp:txXfrm>
    </dsp:sp>
    <dsp:sp modelId="{35D5F4B3-D5E9-4F00-8C63-704241F3C737}">
      <dsp:nvSpPr>
        <dsp:cNvPr id="0" name=""/>
        <dsp:cNvSpPr/>
      </dsp:nvSpPr>
      <dsp:spPr>
        <a:xfrm>
          <a:off x="2947279" y="1090179"/>
          <a:ext cx="216139" cy="2850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0646"/>
              </a:lnTo>
              <a:lnTo>
                <a:pt x="216139" y="2850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9B4A7-652F-42D6-B07C-84F7D2EA8475}">
      <dsp:nvSpPr>
        <dsp:cNvPr id="0" name=""/>
        <dsp:cNvSpPr/>
      </dsp:nvSpPr>
      <dsp:spPr>
        <a:xfrm>
          <a:off x="3163418" y="3395736"/>
          <a:ext cx="1744287" cy="1090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4 Bytes</a:t>
          </a:r>
          <a:endParaRPr lang="zh-CN" sz="3000" kern="1200" dirty="0"/>
        </a:p>
      </dsp:txBody>
      <dsp:txXfrm>
        <a:off x="3195348" y="3427666"/>
        <a:ext cx="1680427" cy="1026319"/>
      </dsp:txXfrm>
    </dsp:sp>
    <dsp:sp modelId="{8F932C94-2E65-4A53-AB47-3E6E08F61E95}">
      <dsp:nvSpPr>
        <dsp:cNvPr id="0" name=""/>
        <dsp:cNvSpPr/>
      </dsp:nvSpPr>
      <dsp:spPr>
        <a:xfrm>
          <a:off x="5454692" y="0"/>
          <a:ext cx="2180359" cy="1090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double</a:t>
          </a:r>
          <a:endParaRPr lang="zh-CN" sz="5300" kern="1200" dirty="0"/>
        </a:p>
      </dsp:txBody>
      <dsp:txXfrm>
        <a:off x="5486622" y="31930"/>
        <a:ext cx="2116499" cy="1026319"/>
      </dsp:txXfrm>
    </dsp:sp>
    <dsp:sp modelId="{FCC900A3-2C48-49D2-9C05-7CC4C3AD8A2E}">
      <dsp:nvSpPr>
        <dsp:cNvPr id="0" name=""/>
        <dsp:cNvSpPr/>
      </dsp:nvSpPr>
      <dsp:spPr>
        <a:xfrm>
          <a:off x="5672728" y="1090179"/>
          <a:ext cx="216139" cy="1487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921"/>
              </a:lnTo>
              <a:lnTo>
                <a:pt x="216139" y="1487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F369-4980-4004-8C86-98318EA09CA3}">
      <dsp:nvSpPr>
        <dsp:cNvPr id="0" name=""/>
        <dsp:cNvSpPr/>
      </dsp:nvSpPr>
      <dsp:spPr>
        <a:xfrm>
          <a:off x="5888867" y="2033011"/>
          <a:ext cx="1744287" cy="1090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double pi = 3.14159</a:t>
          </a:r>
          <a:endParaRPr lang="zh-CN" sz="3000" kern="1200" dirty="0"/>
        </a:p>
      </dsp:txBody>
      <dsp:txXfrm>
        <a:off x="5920797" y="2064941"/>
        <a:ext cx="1680427" cy="1026319"/>
      </dsp:txXfrm>
    </dsp:sp>
    <dsp:sp modelId="{266B37AC-AAB7-420C-A6EB-C3BC3ECCFBCD}">
      <dsp:nvSpPr>
        <dsp:cNvPr id="0" name=""/>
        <dsp:cNvSpPr/>
      </dsp:nvSpPr>
      <dsp:spPr>
        <a:xfrm>
          <a:off x="5672728" y="1090179"/>
          <a:ext cx="216139" cy="2850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0646"/>
              </a:lnTo>
              <a:lnTo>
                <a:pt x="216139" y="2850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66051-C4F9-4E9C-85A0-0391CAA59481}">
      <dsp:nvSpPr>
        <dsp:cNvPr id="0" name=""/>
        <dsp:cNvSpPr/>
      </dsp:nvSpPr>
      <dsp:spPr>
        <a:xfrm>
          <a:off x="5888867" y="3395736"/>
          <a:ext cx="1744287" cy="1090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8 Bytes </a:t>
          </a:r>
          <a:endParaRPr lang="zh-CN" sz="3000" kern="1200" dirty="0"/>
        </a:p>
      </dsp:txBody>
      <dsp:txXfrm>
        <a:off x="5920797" y="3427666"/>
        <a:ext cx="1680427" cy="1026319"/>
      </dsp:txXfrm>
    </dsp:sp>
    <dsp:sp modelId="{D025BE3C-87B0-4113-BF32-8445462EA546}">
      <dsp:nvSpPr>
        <dsp:cNvPr id="0" name=""/>
        <dsp:cNvSpPr/>
      </dsp:nvSpPr>
      <dsp:spPr>
        <a:xfrm>
          <a:off x="8180141" y="0"/>
          <a:ext cx="2180359" cy="1090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char</a:t>
          </a:r>
          <a:endParaRPr lang="zh-CN" sz="5300" kern="1200" dirty="0"/>
        </a:p>
      </dsp:txBody>
      <dsp:txXfrm>
        <a:off x="8212071" y="31930"/>
        <a:ext cx="2116499" cy="1026319"/>
      </dsp:txXfrm>
    </dsp:sp>
    <dsp:sp modelId="{EC23E2C2-92B6-4D3D-8B87-63D9F1A184A2}">
      <dsp:nvSpPr>
        <dsp:cNvPr id="0" name=""/>
        <dsp:cNvSpPr/>
      </dsp:nvSpPr>
      <dsp:spPr>
        <a:xfrm>
          <a:off x="8398177" y="1090179"/>
          <a:ext cx="216139" cy="1487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921"/>
              </a:lnTo>
              <a:lnTo>
                <a:pt x="216139" y="14879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9FD85-19C4-445D-AD6B-9A57A6BE73BF}">
      <dsp:nvSpPr>
        <dsp:cNvPr id="0" name=""/>
        <dsp:cNvSpPr/>
      </dsp:nvSpPr>
      <dsp:spPr>
        <a:xfrm>
          <a:off x="8614316" y="2033011"/>
          <a:ext cx="1744287" cy="1090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char c = ‘h’</a:t>
          </a:r>
          <a:endParaRPr lang="zh-CN" sz="3000" kern="1200" dirty="0"/>
        </a:p>
      </dsp:txBody>
      <dsp:txXfrm>
        <a:off x="8646246" y="2064941"/>
        <a:ext cx="1680427" cy="1026319"/>
      </dsp:txXfrm>
    </dsp:sp>
    <dsp:sp modelId="{8AD1B041-7A0F-4E6A-B4C6-C4F705CCF652}">
      <dsp:nvSpPr>
        <dsp:cNvPr id="0" name=""/>
        <dsp:cNvSpPr/>
      </dsp:nvSpPr>
      <dsp:spPr>
        <a:xfrm>
          <a:off x="8398177" y="1090179"/>
          <a:ext cx="216139" cy="2850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0646"/>
              </a:lnTo>
              <a:lnTo>
                <a:pt x="216139" y="2850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D66B0-72D3-4B76-91E9-DCFD0F11B714}">
      <dsp:nvSpPr>
        <dsp:cNvPr id="0" name=""/>
        <dsp:cNvSpPr/>
      </dsp:nvSpPr>
      <dsp:spPr>
        <a:xfrm>
          <a:off x="8614316" y="3395736"/>
          <a:ext cx="1744287" cy="1090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1 Bytes</a:t>
          </a:r>
          <a:endParaRPr lang="zh-CN" sz="3000" kern="1200" dirty="0"/>
        </a:p>
      </dsp:txBody>
      <dsp:txXfrm>
        <a:off x="8646246" y="3427666"/>
        <a:ext cx="1680427" cy="1026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282CD-8E7C-4FAC-8388-5B77677C76F9}">
      <dsp:nvSpPr>
        <dsp:cNvPr id="0" name=""/>
        <dsp:cNvSpPr/>
      </dsp:nvSpPr>
      <dsp:spPr>
        <a:xfrm>
          <a:off x="1055383" y="133251"/>
          <a:ext cx="1406604" cy="9142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int</a:t>
          </a:r>
          <a:endParaRPr lang="zh-CN" altLang="en-US" sz="3000" kern="1200" dirty="0"/>
        </a:p>
      </dsp:txBody>
      <dsp:txXfrm>
        <a:off x="1100015" y="177883"/>
        <a:ext cx="1317340" cy="825029"/>
      </dsp:txXfrm>
    </dsp:sp>
    <dsp:sp modelId="{6C789421-7491-4A65-9FB7-1D8746244F42}">
      <dsp:nvSpPr>
        <dsp:cNvPr id="0" name=""/>
        <dsp:cNvSpPr/>
      </dsp:nvSpPr>
      <dsp:spPr>
        <a:xfrm>
          <a:off x="540394" y="590397"/>
          <a:ext cx="2436582" cy="2436582"/>
        </a:xfrm>
        <a:custGeom>
          <a:avLst/>
          <a:gdLst/>
          <a:ahLst/>
          <a:cxnLst/>
          <a:rect l="0" t="0" r="0" b="0"/>
          <a:pathLst>
            <a:path>
              <a:moveTo>
                <a:pt x="1931789" y="230792"/>
              </a:moveTo>
              <a:arcTo wR="1218291" hR="1218291" stAng="18350956" swAng="36437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18941-F682-4CA2-BBDB-3B481EC508F1}">
      <dsp:nvSpPr>
        <dsp:cNvPr id="0" name=""/>
        <dsp:cNvSpPr/>
      </dsp:nvSpPr>
      <dsp:spPr>
        <a:xfrm>
          <a:off x="2110454" y="1960688"/>
          <a:ext cx="1406604" cy="9142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float</a:t>
          </a:r>
          <a:endParaRPr lang="zh-CN" altLang="en-US" sz="3000" kern="1200" dirty="0"/>
        </a:p>
      </dsp:txBody>
      <dsp:txXfrm>
        <a:off x="2155086" y="2005320"/>
        <a:ext cx="1317340" cy="825029"/>
      </dsp:txXfrm>
    </dsp:sp>
    <dsp:sp modelId="{C6D0573F-C44A-4929-9F64-36955066AC40}">
      <dsp:nvSpPr>
        <dsp:cNvPr id="0" name=""/>
        <dsp:cNvSpPr/>
      </dsp:nvSpPr>
      <dsp:spPr>
        <a:xfrm>
          <a:off x="540394" y="590397"/>
          <a:ext cx="2436582" cy="2436582"/>
        </a:xfrm>
        <a:custGeom>
          <a:avLst/>
          <a:gdLst/>
          <a:ahLst/>
          <a:cxnLst/>
          <a:rect l="0" t="0" r="0" b="0"/>
          <a:pathLst>
            <a:path>
              <a:moveTo>
                <a:pt x="1797231" y="2290234"/>
              </a:moveTo>
              <a:arcTo wR="1218291" hR="1218291" stAng="3697630" swAng="340473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F954C-BE7E-4A93-96DE-785C2D17160F}">
      <dsp:nvSpPr>
        <dsp:cNvPr id="0" name=""/>
        <dsp:cNvSpPr/>
      </dsp:nvSpPr>
      <dsp:spPr>
        <a:xfrm>
          <a:off x="311" y="1960688"/>
          <a:ext cx="1406604" cy="9142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double</a:t>
          </a:r>
          <a:endParaRPr lang="zh-CN" altLang="en-US" sz="3000" kern="1200" dirty="0"/>
        </a:p>
      </dsp:txBody>
      <dsp:txXfrm>
        <a:off x="44943" y="2005320"/>
        <a:ext cx="1317340" cy="825029"/>
      </dsp:txXfrm>
    </dsp:sp>
    <dsp:sp modelId="{F404332F-EBF2-4E56-9C0F-620B55ACDFA3}">
      <dsp:nvSpPr>
        <dsp:cNvPr id="0" name=""/>
        <dsp:cNvSpPr/>
      </dsp:nvSpPr>
      <dsp:spPr>
        <a:xfrm>
          <a:off x="540394" y="590397"/>
          <a:ext cx="2436582" cy="2436582"/>
        </a:xfrm>
        <a:custGeom>
          <a:avLst/>
          <a:gdLst/>
          <a:ahLst/>
          <a:cxnLst/>
          <a:rect l="0" t="0" r="0" b="0"/>
          <a:pathLst>
            <a:path>
              <a:moveTo>
                <a:pt x="8019" y="1357848"/>
              </a:moveTo>
              <a:arcTo wR="1218291" hR="1218291" stAng="10405336" swAng="36437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E5B4EDC-59C0-49C7-8ADA-5A781B329E02}" type="datetimeFigureOut">
              <a:rPr lang="en-US" altLang="zh-CN"/>
              <a:t>12/5/2014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9429053-DC2A-4342-ADD4-2FD729D91E2C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2D8D46A-B586-417D-BFBD-8C8FE0AAF762}" type="datetimeFigureOut">
              <a:t>2014/12/5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3EBA5BD7-F043-4D1B-AA17-CD412FC534DE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rhombus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9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线连接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线连接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线连接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线条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0" name="任意多边形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1" name="任意多边形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2014/12/5</a:t>
            </a:fld>
            <a:endParaRPr lang="zh-CN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线连接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线连接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线连接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 baseline="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线条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0DFD029-FB74-4578-B929-F66AA97659CA}" type="datetimeFigureOut">
              <a:rPr lang="en-US" altLang="zh-CN" smtClean="0"/>
              <a:pPr/>
              <a:t>12/5/2014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lang="zh-CN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077748" cy="200025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 Programming Language </a:t>
            </a:r>
            <a:endParaRPr lang="zh-CN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December 5, 2014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Loop do while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25860" y="1988840"/>
            <a:ext cx="5044990" cy="31085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i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FCD22"/>
                </a:solidFill>
                <a:highlight>
                  <a:srgbClr val="22282A"/>
                </a:highlight>
              </a:rPr>
              <a:t>0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sz="2800" b="1" dirty="0" smtClean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sz="28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sum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FCD22"/>
                </a:solidFill>
                <a:highlight>
                  <a:srgbClr val="22282A"/>
                </a:highlight>
              </a:rPr>
              <a:t>0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sz="2800" b="1" dirty="0" smtClean="0">
                <a:solidFill>
                  <a:srgbClr val="93C763"/>
                </a:solidFill>
                <a:highlight>
                  <a:srgbClr val="22282A"/>
                </a:highlight>
              </a:rPr>
              <a:t>do</a:t>
            </a:r>
            <a:r>
              <a:rPr lang="en-US" altLang="zh-CN" sz="28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endParaRPr lang="en-US" altLang="zh-CN" sz="2800" b="1" dirty="0">
              <a:solidFill>
                <a:srgbClr val="F1F2F3"/>
              </a:solidFill>
              <a:highlight>
                <a:srgbClr val="22282A"/>
              </a:highlight>
            </a:endParaRPr>
          </a:p>
          <a:p>
            <a:r>
              <a:rPr lang="en-US" altLang="zh-CN" sz="28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  <a:endParaRPr lang="en-US" altLang="zh-CN" sz="2800" b="1" dirty="0">
              <a:solidFill>
                <a:srgbClr val="E8E2B7"/>
              </a:solidFill>
              <a:highlight>
                <a:srgbClr val="22282A"/>
              </a:highlight>
            </a:endParaRPr>
          </a:p>
          <a:p>
            <a:r>
              <a:rPr lang="en-US" altLang="zh-CN" sz="2800" b="1" dirty="0" smtClean="0">
                <a:solidFill>
                  <a:srgbClr val="F3F2F5"/>
                </a:solidFill>
                <a:highlight>
                  <a:srgbClr val="22282A"/>
                </a:highlight>
              </a:rPr>
              <a:t>    sum</a:t>
            </a:r>
            <a:r>
              <a:rPr lang="en-US" altLang="zh-CN" sz="28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+=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i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sz="2800" b="1" dirty="0" smtClean="0">
                <a:solidFill>
                  <a:srgbClr val="F3F2F5"/>
                </a:solidFill>
                <a:highlight>
                  <a:srgbClr val="22282A"/>
                </a:highlight>
              </a:rPr>
              <a:t>    i</a:t>
            </a:r>
            <a:r>
              <a:rPr lang="en-US" altLang="zh-CN" sz="28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+=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FCD22"/>
                </a:solidFill>
                <a:highlight>
                  <a:srgbClr val="22282A"/>
                </a:highlight>
              </a:rPr>
              <a:t>1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sz="28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}</a:t>
            </a:r>
            <a:r>
              <a:rPr lang="en-US" altLang="zh-CN" sz="28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93C763"/>
                </a:solidFill>
                <a:highlight>
                  <a:srgbClr val="22282A"/>
                </a:highlight>
              </a:rPr>
              <a:t>while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i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&lt;=</a:t>
            </a:r>
            <a:r>
              <a:rPr lang="en-US" altLang="zh-CN" sz="2800" b="1" dirty="0">
                <a:solidFill>
                  <a:srgbClr val="FFCD22"/>
                </a:solidFill>
                <a:highlight>
                  <a:srgbClr val="22282A"/>
                </a:highlight>
              </a:rPr>
              <a:t>100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  <a:endParaRPr lang="zh-CN" alt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42906" y="980728"/>
            <a:ext cx="19442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i=1;</a:t>
            </a:r>
          </a:p>
          <a:p>
            <a:pPr algn="ctr"/>
            <a:r>
              <a:rPr lang="en-US" altLang="zh-CN" sz="2800" dirty="0" smtClean="0"/>
              <a:t>sum=0;</a:t>
            </a:r>
            <a:endParaRPr lang="zh-CN" altLang="en-US" sz="2800" dirty="0"/>
          </a:p>
        </p:txBody>
      </p:sp>
      <p:sp>
        <p:nvSpPr>
          <p:cNvPr id="7" name="流程图: 决策 6"/>
          <p:cNvSpPr/>
          <p:nvPr/>
        </p:nvSpPr>
        <p:spPr>
          <a:xfrm>
            <a:off x="8090878" y="4433664"/>
            <a:ext cx="2448272" cy="1008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i&lt;=100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8414914" y="2357512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sum += i;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774954" y="3503600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i += 1</a:t>
            </a:r>
            <a:endParaRPr lang="zh-CN" altLang="en-US" sz="28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9315014" y="3077592"/>
            <a:ext cx="0" cy="4260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315014" y="1772816"/>
            <a:ext cx="0" cy="5846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315014" y="4007656"/>
            <a:ext cx="0" cy="4260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7" idx="3"/>
            <a:endCxn id="8" idx="3"/>
          </p:cNvCxnSpPr>
          <p:nvPr/>
        </p:nvCxnSpPr>
        <p:spPr>
          <a:xfrm flipH="1" flipV="1">
            <a:off x="10215114" y="2717552"/>
            <a:ext cx="324036" cy="2220168"/>
          </a:xfrm>
          <a:prstGeom prst="bentConnector3">
            <a:avLst>
              <a:gd name="adj1" fmla="val -22928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过程 12"/>
          <p:cNvSpPr/>
          <p:nvPr/>
        </p:nvSpPr>
        <p:spPr>
          <a:xfrm>
            <a:off x="10630916" y="5081736"/>
            <a:ext cx="153017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602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Loop  for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54143" y="2708920"/>
            <a:ext cx="5044990" cy="18158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93C763"/>
                </a:solidFill>
                <a:highlight>
                  <a:srgbClr val="22282A"/>
                </a:highlight>
              </a:rPr>
              <a:t>for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sz="2800" b="1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i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sz="2800" b="1" dirty="0">
                <a:solidFill>
                  <a:srgbClr val="FFCD22"/>
                </a:solidFill>
                <a:highlight>
                  <a:srgbClr val="22282A"/>
                </a:highlight>
              </a:rPr>
              <a:t>0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i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&lt;=</a:t>
            </a:r>
            <a:r>
              <a:rPr lang="en-US" altLang="zh-CN" sz="2800" b="1" dirty="0">
                <a:solidFill>
                  <a:srgbClr val="FFCD22"/>
                </a:solidFill>
                <a:highlight>
                  <a:srgbClr val="22282A"/>
                </a:highlight>
              </a:rPr>
              <a:t>100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i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++)</a:t>
            </a:r>
          </a:p>
          <a:p>
            <a:r>
              <a:rPr lang="en-US" altLang="zh-CN" sz="28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  <a:endParaRPr lang="en-US" altLang="zh-CN" sz="2800" b="1" dirty="0">
              <a:solidFill>
                <a:srgbClr val="E8E2B7"/>
              </a:solidFill>
              <a:highlight>
                <a:srgbClr val="22282A"/>
              </a:highlight>
            </a:endParaRPr>
          </a:p>
          <a:p>
            <a:r>
              <a:rPr lang="en-US" altLang="zh-CN" sz="2800" b="1" dirty="0" smtClean="0">
                <a:solidFill>
                  <a:srgbClr val="F3F2F5"/>
                </a:solidFill>
                <a:highlight>
                  <a:srgbClr val="22282A"/>
                </a:highlight>
              </a:rPr>
              <a:t>    sum</a:t>
            </a:r>
            <a:r>
              <a:rPr lang="en-US" altLang="zh-CN" sz="28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+=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i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sz="28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}</a:t>
            </a:r>
            <a:endParaRPr lang="zh-CN" alt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4503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When should we use while, do while and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most loops can be written in all three ways</a:t>
            </a:r>
          </a:p>
          <a:p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 check the expression first and do jobs</a:t>
            </a:r>
          </a:p>
          <a:p>
            <a:r>
              <a:rPr lang="en-US" altLang="zh-CN" dirty="0" smtClean="0"/>
              <a:t>do…while:</a:t>
            </a:r>
          </a:p>
          <a:p>
            <a:pPr lvl="1"/>
            <a:r>
              <a:rPr lang="en-US" altLang="zh-CN" dirty="0" smtClean="0"/>
              <a:t>do jobs first and then check the expression</a:t>
            </a:r>
          </a:p>
          <a:p>
            <a:r>
              <a:rPr lang="en-US" altLang="zh-CN" dirty="0" smtClean="0"/>
              <a:t>for</a:t>
            </a:r>
            <a:endParaRPr lang="en-US" altLang="zh-CN" dirty="0"/>
          </a:p>
          <a:p>
            <a:pPr lvl="1"/>
            <a:r>
              <a:rPr lang="en-US" altLang="zh-CN" dirty="0" smtClean="0"/>
              <a:t>if you know the loop times exactly, use for</a:t>
            </a:r>
          </a:p>
          <a:p>
            <a:pPr lvl="1"/>
            <a:r>
              <a:rPr lang="en-US" altLang="zh-CN" dirty="0" smtClean="0"/>
              <a:t>code is short</a:t>
            </a:r>
          </a:p>
        </p:txBody>
      </p:sp>
    </p:spTree>
    <p:extLst>
      <p:ext uri="{BB962C8B-B14F-4D97-AF65-F5344CB8AC3E}">
        <p14:creationId xmlns:p14="http://schemas.microsoft.com/office/powerpoint/2010/main" val="305197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 and 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Break:  stop the loop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Continue: only skip this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51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11745"/>
          <a:stretch/>
        </p:blipFill>
        <p:spPr>
          <a:xfrm>
            <a:off x="0" y="22860"/>
            <a:ext cx="11134972" cy="67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9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15356"/>
          <a:stretch/>
        </p:blipFill>
        <p:spPr>
          <a:xfrm>
            <a:off x="0" y="0"/>
            <a:ext cx="11827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7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ode that we need to use more than once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218883" y="2420888"/>
            <a:ext cx="5044990" cy="18158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zh-CN" sz="2800" b="1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fr-FR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fr-FR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mul</a:t>
            </a:r>
            <a:r>
              <a:rPr lang="fr-FR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fr-FR" altLang="zh-CN" sz="2800" b="1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fr-FR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fr-FR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fr-FR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fr-FR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fr-FR" altLang="zh-CN" sz="2800" b="1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fr-FR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fr-FR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y</a:t>
            </a:r>
            <a:r>
              <a:rPr lang="fr-FR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)</a:t>
            </a:r>
          </a:p>
          <a:p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</a:p>
          <a:p>
            <a:r>
              <a:rPr lang="en-US" altLang="zh-CN" sz="2800" b="1" dirty="0" smtClean="0">
                <a:solidFill>
                  <a:srgbClr val="93C763"/>
                </a:solidFill>
                <a:highlight>
                  <a:srgbClr val="22282A"/>
                </a:highlight>
              </a:rPr>
              <a:t>    return</a:t>
            </a:r>
            <a:r>
              <a:rPr lang="en-US" altLang="zh-CN" sz="28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y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}</a:t>
            </a:r>
            <a:endParaRPr lang="zh-CN" alt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420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Pass parameter by value or by address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31806" y="1988840"/>
            <a:ext cx="3422446" cy="22467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self_add1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sz="2800" b="1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)</a:t>
            </a:r>
          </a:p>
          <a:p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</a:p>
          <a:p>
            <a:r>
              <a:rPr lang="en-US" altLang="zh-CN" sz="2800" b="1" dirty="0" smtClean="0">
                <a:solidFill>
                  <a:srgbClr val="F3F2F5"/>
                </a:solidFill>
                <a:highlight>
                  <a:srgbClr val="22282A"/>
                </a:highlight>
              </a:rPr>
              <a:t>    x</a:t>
            </a:r>
            <a:r>
              <a:rPr lang="en-US" altLang="zh-CN" sz="28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+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FCD22"/>
                </a:solidFill>
                <a:highlight>
                  <a:srgbClr val="22282A"/>
                </a:highlight>
              </a:rPr>
              <a:t>1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sz="2800" b="1" dirty="0" smtClean="0">
                <a:solidFill>
                  <a:srgbClr val="93C763"/>
                </a:solidFill>
                <a:highlight>
                  <a:srgbClr val="22282A"/>
                </a:highlight>
              </a:rPr>
              <a:t>    return</a:t>
            </a:r>
            <a:r>
              <a:rPr lang="en-US" altLang="zh-CN" sz="28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}</a:t>
            </a:r>
            <a:endParaRPr lang="zh-CN" alt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8348" y="1988840"/>
            <a:ext cx="3600400" cy="22467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self_add2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sz="2800" b="1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)</a:t>
            </a:r>
          </a:p>
          <a:p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</a:p>
          <a:p>
            <a:r>
              <a:rPr lang="en-US" altLang="zh-CN" sz="28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    *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+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FCD22"/>
                </a:solidFill>
                <a:highlight>
                  <a:srgbClr val="22282A"/>
                </a:highlight>
              </a:rPr>
              <a:t>1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sz="2800" b="1" dirty="0" smtClean="0">
                <a:solidFill>
                  <a:srgbClr val="93C763"/>
                </a:solidFill>
                <a:highlight>
                  <a:srgbClr val="22282A"/>
                </a:highlight>
              </a:rPr>
              <a:t>    return</a:t>
            </a:r>
            <a:r>
              <a:rPr lang="en-US" altLang="zh-CN" sz="28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}</a:t>
            </a:r>
            <a:endParaRPr lang="zh-CN" alt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8882" y="4721265"/>
            <a:ext cx="6171673" cy="10772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err="1" smtClean="0">
                <a:solidFill>
                  <a:srgbClr val="F3F2F5"/>
                </a:solidFill>
                <a:highlight>
                  <a:srgbClr val="22282A"/>
                </a:highlight>
              </a:rPr>
              <a:t>printf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sz="3200" b="1" dirty="0">
                <a:solidFill>
                  <a:srgbClr val="EC7600"/>
                </a:solidFill>
                <a:highlight>
                  <a:srgbClr val="22282A"/>
                </a:highlight>
              </a:rPr>
              <a:t>"%d\t%d"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3F2F5"/>
                </a:solidFill>
                <a:highlight>
                  <a:srgbClr val="22282A"/>
                </a:highlight>
              </a:rPr>
              <a:t>self_add1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sz="3200" b="1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),</a:t>
            </a:r>
            <a:r>
              <a:rPr lang="en-US" altLang="zh-CN" sz="3200" b="1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</a:p>
          <a:p>
            <a:r>
              <a:rPr lang="en-US" altLang="zh-CN" sz="3200" b="1" dirty="0" err="1" smtClean="0">
                <a:solidFill>
                  <a:srgbClr val="F3F2F5"/>
                </a:solidFill>
                <a:highlight>
                  <a:srgbClr val="22282A"/>
                </a:highlight>
              </a:rPr>
              <a:t>printf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sz="3200" b="1" dirty="0">
                <a:solidFill>
                  <a:srgbClr val="EC7600"/>
                </a:solidFill>
                <a:highlight>
                  <a:srgbClr val="22282A"/>
                </a:highlight>
              </a:rPr>
              <a:t>"%d\t%d"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3F2F5"/>
                </a:solidFill>
                <a:highlight>
                  <a:srgbClr val="22282A"/>
                </a:highlight>
              </a:rPr>
              <a:t>self_add2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(&amp;</a:t>
            </a:r>
            <a:r>
              <a:rPr lang="en-US" altLang="zh-CN" sz="3200" b="1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),</a:t>
            </a:r>
            <a:r>
              <a:rPr lang="en-US" altLang="zh-CN" sz="3200" b="1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5305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little challenge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Write a little </a:t>
            </a:r>
            <a:r>
              <a:rPr lang="en-US" altLang="zh-CN" dirty="0"/>
              <a:t>program </a:t>
            </a:r>
            <a:r>
              <a:rPr lang="en-US" altLang="zh-CN" dirty="0" smtClean="0"/>
              <a:t>that users can type an expression and the program will return the result</a:t>
            </a:r>
          </a:p>
          <a:p>
            <a:r>
              <a:rPr lang="en-US" altLang="zh-CN" dirty="0" smtClean="0"/>
              <a:t>e.g.</a:t>
            </a:r>
          </a:p>
          <a:p>
            <a:pPr lvl="1"/>
            <a:r>
              <a:rPr lang="en-US" altLang="zh-CN" dirty="0" smtClean="0"/>
              <a:t>if users type 1 + 2 and press enter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smtClean="0"/>
              <a:t>program will display 3 on the screen</a:t>
            </a:r>
          </a:p>
        </p:txBody>
      </p:sp>
    </p:spTree>
    <p:extLst>
      <p:ext uri="{BB962C8B-B14F-4D97-AF65-F5344CB8AC3E}">
        <p14:creationId xmlns:p14="http://schemas.microsoft.com/office/powerpoint/2010/main" val="117959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Array   declare 	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29916" y="2204864"/>
            <a:ext cx="6092825" cy="30469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sz="32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F3F2F5"/>
                </a:solidFill>
                <a:highlight>
                  <a:srgbClr val="22282A"/>
                </a:highlight>
              </a:rPr>
              <a:t>lst1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[]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0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1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2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3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4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5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6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7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8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9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};</a:t>
            </a:r>
          </a:p>
          <a:p>
            <a:r>
              <a:rPr lang="en-US" altLang="zh-CN" sz="3200" b="1" dirty="0" smtClean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sz="32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F3F2F5"/>
                </a:solidFill>
                <a:highlight>
                  <a:srgbClr val="22282A"/>
                </a:highlight>
              </a:rPr>
              <a:t>lst2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[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10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];</a:t>
            </a:r>
          </a:p>
          <a:p>
            <a:r>
              <a:rPr lang="en-US" altLang="zh-CN" sz="3200" b="1" dirty="0" smtClean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sz="32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F3F2F5"/>
                </a:solidFill>
                <a:highlight>
                  <a:srgbClr val="22282A"/>
                </a:highlight>
              </a:rPr>
              <a:t>lst3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[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10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]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0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1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2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3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4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5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6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7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8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9</a:t>
            </a:r>
            <a:r>
              <a:rPr lang="en-US" altLang="zh-CN" sz="32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};</a:t>
            </a:r>
          </a:p>
          <a:p>
            <a:endParaRPr lang="en-US" altLang="zh-CN" sz="3200" b="1" dirty="0" smtClean="0">
              <a:solidFill>
                <a:srgbClr val="E8E2B7"/>
              </a:solidFill>
              <a:highlight>
                <a:srgbClr val="22282A"/>
              </a:highlight>
            </a:endParaRPr>
          </a:p>
          <a:p>
            <a:r>
              <a:rPr lang="en-US" altLang="zh-CN" sz="3200" b="1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 err="1">
                <a:solidFill>
                  <a:srgbClr val="F3F2F5"/>
                </a:solidFill>
                <a:highlight>
                  <a:srgbClr val="22282A"/>
                </a:highlight>
              </a:rPr>
              <a:t>twodim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[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10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][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10</a:t>
            </a:r>
            <a:r>
              <a:rPr lang="en-US" altLang="zh-CN" sz="32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];</a:t>
            </a:r>
          </a:p>
          <a:p>
            <a:r>
              <a:rPr lang="en-US" altLang="zh-CN" sz="3200" b="1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 err="1">
                <a:solidFill>
                  <a:srgbClr val="F3F2F5"/>
                </a:solidFill>
                <a:highlight>
                  <a:srgbClr val="22282A"/>
                </a:highlight>
              </a:rPr>
              <a:t>threedim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[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10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][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10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][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10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];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129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Today’s task </a:t>
            </a:r>
            <a:endParaRPr 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C Features </a:t>
            </a:r>
          </a:p>
          <a:p>
            <a:pPr lvl="1"/>
            <a:r>
              <a:rPr lang="en-US" altLang="zh-CN" dirty="0" smtClean="0"/>
              <a:t>Basic types</a:t>
            </a:r>
          </a:p>
          <a:p>
            <a:pPr lvl="1"/>
            <a:r>
              <a:rPr lang="en-US" altLang="zh-CN" dirty="0" smtClean="0"/>
              <a:t>Basic programming structure</a:t>
            </a:r>
          </a:p>
          <a:p>
            <a:pPr lvl="2"/>
            <a:r>
              <a:rPr lang="en-US" altLang="zh-CN" dirty="0" smtClean="0"/>
              <a:t>Sequence </a:t>
            </a:r>
          </a:p>
          <a:p>
            <a:pPr lvl="2"/>
            <a:r>
              <a:rPr lang="en-US" altLang="zh-CN" dirty="0" smtClean="0"/>
              <a:t>Branch</a:t>
            </a:r>
          </a:p>
          <a:p>
            <a:pPr lvl="2"/>
            <a:r>
              <a:rPr lang="en-US" altLang="zh-CN" dirty="0" smtClean="0"/>
              <a:t>Loop </a:t>
            </a:r>
            <a:endParaRPr lang="zh-CN" dirty="0" smtClean="0"/>
          </a:p>
          <a:p>
            <a:r>
              <a:rPr lang="en-US" altLang="zh-CN" dirty="0" smtClean="0"/>
              <a:t>Array </a:t>
            </a:r>
          </a:p>
          <a:p>
            <a:r>
              <a:rPr lang="en-US" altLang="zh-CN" dirty="0" smtClean="0"/>
              <a:t>C-style string 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Array modify and use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modify and access an element with index</a:t>
            </a:r>
          </a:p>
          <a:p>
            <a:pPr lvl="1"/>
            <a:r>
              <a:rPr lang="en-US" altLang="zh-CN" dirty="0" smtClean="0"/>
              <a:t>index range: 0~n-1</a:t>
            </a:r>
          </a:p>
        </p:txBody>
      </p:sp>
      <p:sp>
        <p:nvSpPr>
          <p:cNvPr id="4" name="矩形 3"/>
          <p:cNvSpPr/>
          <p:nvPr/>
        </p:nvSpPr>
        <p:spPr>
          <a:xfrm>
            <a:off x="1917948" y="2852936"/>
            <a:ext cx="3603872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sz="32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F3F2F5"/>
                </a:solidFill>
                <a:highlight>
                  <a:srgbClr val="22282A"/>
                </a:highlight>
              </a:rPr>
              <a:t>lst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[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10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];</a:t>
            </a:r>
          </a:p>
          <a:p>
            <a:r>
              <a:rPr lang="en-US" altLang="zh-CN" sz="3200" b="1" dirty="0" smtClean="0">
                <a:solidFill>
                  <a:srgbClr val="F3F2F5"/>
                </a:solidFill>
                <a:highlight>
                  <a:srgbClr val="22282A"/>
                </a:highlight>
              </a:rPr>
              <a:t>lst</a:t>
            </a:r>
            <a:r>
              <a:rPr lang="en-US" altLang="zh-CN" sz="32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[</a:t>
            </a:r>
            <a:r>
              <a:rPr lang="en-US" altLang="zh-CN" sz="3200" b="1" dirty="0" smtClean="0">
                <a:solidFill>
                  <a:srgbClr val="FFCD22"/>
                </a:solidFill>
                <a:highlight>
                  <a:srgbClr val="22282A"/>
                </a:highlight>
              </a:rPr>
              <a:t>3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]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4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66747B"/>
                </a:solidFill>
                <a:highlight>
                  <a:srgbClr val="22282A"/>
                </a:highlight>
              </a:rPr>
              <a:t>// ok</a:t>
            </a:r>
          </a:p>
          <a:p>
            <a:r>
              <a:rPr lang="en-US" altLang="zh-CN" sz="3200" b="1" dirty="0" smtClean="0">
                <a:solidFill>
                  <a:srgbClr val="F3F2F5"/>
                </a:solidFill>
                <a:highlight>
                  <a:srgbClr val="22282A"/>
                </a:highlight>
              </a:rPr>
              <a:t>lst</a:t>
            </a:r>
            <a:r>
              <a:rPr lang="en-US" altLang="zh-CN" sz="32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[</a:t>
            </a:r>
            <a:r>
              <a:rPr lang="en-US" altLang="zh-CN" sz="3200" b="1" dirty="0" smtClean="0">
                <a:solidFill>
                  <a:srgbClr val="FFCD22"/>
                </a:solidFill>
                <a:highlight>
                  <a:srgbClr val="22282A"/>
                </a:highlight>
              </a:rPr>
              <a:t>10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]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1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66747B"/>
                </a:solidFill>
                <a:highlight>
                  <a:srgbClr val="22282A"/>
                </a:highlight>
              </a:rPr>
              <a:t>// wrong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997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Array and pointer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lst stores the address of the first element of the array</a:t>
            </a:r>
          </a:p>
          <a:p>
            <a:endParaRPr lang="en-US" altLang="zh-CN" dirty="0"/>
          </a:p>
          <a:p>
            <a:pPr marL="304747" lvl="1" indent="-304747">
              <a:spcBef>
                <a:spcPts val="1600"/>
              </a:spcBef>
              <a:buSzPct val="100000"/>
            </a:pPr>
            <a:r>
              <a:rPr lang="en-US" altLang="zh-CN" dirty="0" smtClean="0"/>
              <a:t>What’s </a:t>
            </a:r>
            <a:r>
              <a:rPr lang="en-US" altLang="zh-CN" dirty="0"/>
              <a:t>the difference between array and pointer?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address stored in the lst is unable to modify, but the store stored in a pointer is ok to modify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734372" y="907701"/>
            <a:ext cx="1944216" cy="5847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sz="32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F3F2F5"/>
                </a:solidFill>
                <a:highlight>
                  <a:srgbClr val="22282A"/>
                </a:highlight>
              </a:rPr>
              <a:t>lst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[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10</a:t>
            </a:r>
            <a:r>
              <a:rPr lang="en-US" altLang="zh-CN" sz="32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];</a:t>
            </a:r>
            <a:endParaRPr lang="en-US" altLang="zh-CN" sz="3200" b="1" dirty="0">
              <a:solidFill>
                <a:srgbClr val="E8E2B7"/>
              </a:solidFill>
              <a:highlight>
                <a:srgbClr val="22282A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55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Disadvantage of 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size of array is set previously and unable to modify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06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C-style Strings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a string?</a:t>
            </a:r>
          </a:p>
          <a:p>
            <a:pPr lvl="1"/>
            <a:r>
              <a:rPr lang="en-US" altLang="zh-CN" dirty="0" smtClean="0"/>
              <a:t>“Hello, world!”</a:t>
            </a:r>
          </a:p>
          <a:p>
            <a:pPr lvl="1"/>
            <a:r>
              <a:rPr lang="en-US" altLang="zh-CN" dirty="0"/>
              <a:t>An </a:t>
            </a:r>
            <a:r>
              <a:rPr lang="en-US" altLang="zh-CN" dirty="0" smtClean="0"/>
              <a:t>array of char</a:t>
            </a:r>
          </a:p>
          <a:p>
            <a:r>
              <a:rPr lang="en-US" altLang="zh-CN" dirty="0" smtClean="0"/>
              <a:t>Declaration</a:t>
            </a:r>
          </a:p>
        </p:txBody>
      </p:sp>
      <p:sp>
        <p:nvSpPr>
          <p:cNvPr id="4" name="矩形 3"/>
          <p:cNvSpPr/>
          <p:nvPr/>
        </p:nvSpPr>
        <p:spPr>
          <a:xfrm>
            <a:off x="1557908" y="3861048"/>
            <a:ext cx="7920880" cy="25545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93C763"/>
                </a:solidFill>
                <a:highlight>
                  <a:srgbClr val="22282A"/>
                </a:highlight>
              </a:rPr>
              <a:t>char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 err="1">
                <a:solidFill>
                  <a:srgbClr val="F3F2F5"/>
                </a:solidFill>
                <a:highlight>
                  <a:srgbClr val="22282A"/>
                </a:highlight>
              </a:rPr>
              <a:t>astring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[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50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];</a:t>
            </a:r>
          </a:p>
          <a:p>
            <a:r>
              <a:rPr lang="en-US" altLang="zh-CN" sz="3200" b="1" dirty="0" smtClean="0">
                <a:solidFill>
                  <a:srgbClr val="93C763"/>
                </a:solidFill>
                <a:highlight>
                  <a:srgbClr val="22282A"/>
                </a:highlight>
              </a:rPr>
              <a:t>char</a:t>
            </a:r>
            <a:r>
              <a:rPr lang="en-US" altLang="zh-CN" sz="32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sz="3200" b="1" dirty="0" err="1">
                <a:solidFill>
                  <a:srgbClr val="F3F2F5"/>
                </a:solidFill>
                <a:highlight>
                  <a:srgbClr val="22282A"/>
                </a:highlight>
              </a:rPr>
              <a:t>pstring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[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50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];</a:t>
            </a:r>
          </a:p>
          <a:p>
            <a:r>
              <a:rPr lang="en-US" altLang="zh-CN" sz="3200" b="1" dirty="0" err="1" smtClean="0">
                <a:solidFill>
                  <a:srgbClr val="F3F2F5"/>
                </a:solidFill>
                <a:highlight>
                  <a:srgbClr val="22282A"/>
                </a:highlight>
              </a:rPr>
              <a:t>pstring</a:t>
            </a:r>
            <a:r>
              <a:rPr lang="en-US" altLang="zh-CN" sz="32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sz="3200" b="1" dirty="0">
                <a:solidFill>
                  <a:srgbClr val="93C763"/>
                </a:solidFill>
                <a:highlight>
                  <a:srgbClr val="22282A"/>
                </a:highlight>
              </a:rPr>
              <a:t>char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*)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F3F2F5"/>
                </a:solidFill>
                <a:highlight>
                  <a:srgbClr val="22282A"/>
                </a:highlight>
              </a:rPr>
              <a:t>malloc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sz="3200" b="1" dirty="0" err="1">
                <a:solidFill>
                  <a:srgbClr val="93C763"/>
                </a:solidFill>
                <a:highlight>
                  <a:srgbClr val="22282A"/>
                </a:highlight>
              </a:rPr>
              <a:t>sizeof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sz="3200" b="1" dirty="0">
                <a:solidFill>
                  <a:srgbClr val="93C763"/>
                </a:solidFill>
                <a:highlight>
                  <a:srgbClr val="22282A"/>
                </a:highlight>
              </a:rPr>
              <a:t>char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)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50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</a:p>
          <a:p>
            <a:r>
              <a:rPr lang="en-US" altLang="zh-CN" sz="3200" b="1" dirty="0" smtClean="0">
                <a:solidFill>
                  <a:srgbClr val="66747B"/>
                </a:solidFill>
                <a:highlight>
                  <a:srgbClr val="22282A"/>
                </a:highlight>
              </a:rPr>
              <a:t>//...</a:t>
            </a:r>
            <a:endParaRPr lang="en-US" altLang="zh-CN" sz="3200" b="1" dirty="0">
              <a:solidFill>
                <a:srgbClr val="66747B"/>
              </a:solidFill>
              <a:highlight>
                <a:srgbClr val="22282A"/>
              </a:highlight>
            </a:endParaRPr>
          </a:p>
          <a:p>
            <a:r>
              <a:rPr lang="en-US" altLang="zh-CN" sz="3200" b="1" dirty="0" smtClean="0">
                <a:solidFill>
                  <a:srgbClr val="F3F2F5"/>
                </a:solidFill>
                <a:highlight>
                  <a:srgbClr val="22282A"/>
                </a:highlight>
              </a:rPr>
              <a:t>free</a:t>
            </a:r>
            <a:r>
              <a:rPr lang="en-US" altLang="zh-CN" sz="32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sz="3200" b="1" dirty="0" err="1" smtClean="0">
                <a:solidFill>
                  <a:srgbClr val="F3F2F5"/>
                </a:solidFill>
                <a:highlight>
                  <a:srgbClr val="22282A"/>
                </a:highlight>
              </a:rPr>
              <a:t>pstring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028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fgets</a:t>
            </a:r>
            <a:r>
              <a:rPr lang="en-US" altLang="zh-CN" dirty="0" smtClean="0"/>
              <a:t> function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18883" y="1701797"/>
            <a:ext cx="7251793" cy="30469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93C763"/>
                </a:solidFill>
                <a:highlight>
                  <a:srgbClr val="22282A"/>
                </a:highlight>
              </a:rPr>
              <a:t>char</a:t>
            </a:r>
            <a:r>
              <a:rPr lang="en-US" altLang="zh-CN" sz="32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F3F2F5"/>
                </a:solidFill>
                <a:highlight>
                  <a:srgbClr val="22282A"/>
                </a:highlight>
              </a:rPr>
              <a:t>string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[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256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];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                              </a:t>
            </a:r>
          </a:p>
          <a:p>
            <a:r>
              <a:rPr lang="en-US" altLang="zh-CN" sz="3200" b="1" dirty="0" err="1" smtClean="0">
                <a:solidFill>
                  <a:srgbClr val="F3F2F5"/>
                </a:solidFill>
                <a:highlight>
                  <a:srgbClr val="22282A"/>
                </a:highlight>
              </a:rPr>
              <a:t>printf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EC7600"/>
                </a:solidFill>
                <a:highlight>
                  <a:srgbClr val="22282A"/>
                </a:highlight>
              </a:rPr>
              <a:t>"Please enter a long string: "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</a:p>
          <a:p>
            <a:r>
              <a:rPr lang="en-US" altLang="zh-CN" sz="3200" b="1" dirty="0" smtClean="0">
                <a:solidFill>
                  <a:srgbClr val="66747B"/>
                </a:solidFill>
                <a:highlight>
                  <a:srgbClr val="22282A"/>
                </a:highlight>
              </a:rPr>
              <a:t>/* </a:t>
            </a:r>
            <a:r>
              <a:rPr lang="en-US" altLang="zh-CN" sz="3200" b="1" dirty="0">
                <a:solidFill>
                  <a:srgbClr val="66747B"/>
                </a:solidFill>
                <a:highlight>
                  <a:srgbClr val="22282A"/>
                </a:highlight>
              </a:rPr>
              <a:t>notice </a:t>
            </a:r>
            <a:r>
              <a:rPr lang="en-US" altLang="zh-CN" sz="3200" b="1" dirty="0" err="1">
                <a:solidFill>
                  <a:srgbClr val="66747B"/>
                </a:solidFill>
                <a:highlight>
                  <a:srgbClr val="22282A"/>
                </a:highlight>
              </a:rPr>
              <a:t>stdin</a:t>
            </a:r>
            <a:r>
              <a:rPr lang="en-US" altLang="zh-CN" sz="3200" b="1" dirty="0">
                <a:solidFill>
                  <a:srgbClr val="66747B"/>
                </a:solidFill>
                <a:highlight>
                  <a:srgbClr val="22282A"/>
                </a:highlight>
              </a:rPr>
              <a:t> being passed in */</a:t>
            </a:r>
          </a:p>
          <a:p>
            <a:r>
              <a:rPr lang="en-US" altLang="zh-CN" sz="3200" b="1" dirty="0" err="1" smtClean="0">
                <a:solidFill>
                  <a:srgbClr val="F3F2F5"/>
                </a:solidFill>
                <a:highlight>
                  <a:srgbClr val="22282A"/>
                </a:highlight>
              </a:rPr>
              <a:t>fgets</a:t>
            </a:r>
            <a:r>
              <a:rPr lang="en-US" altLang="zh-CN" sz="32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F3F2F5"/>
                </a:solidFill>
                <a:highlight>
                  <a:srgbClr val="22282A"/>
                </a:highlight>
              </a:rPr>
              <a:t>string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FFCD22"/>
                </a:solidFill>
                <a:highlight>
                  <a:srgbClr val="22282A"/>
                </a:highlight>
              </a:rPr>
              <a:t>256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 err="1">
                <a:solidFill>
                  <a:srgbClr val="F3F2F5"/>
                </a:solidFill>
                <a:highlight>
                  <a:srgbClr val="22282A"/>
                </a:highlight>
              </a:rPr>
              <a:t>stdin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          </a:t>
            </a:r>
          </a:p>
          <a:p>
            <a:r>
              <a:rPr lang="en-US" altLang="zh-CN" sz="3200" b="1" dirty="0" err="1" smtClean="0">
                <a:solidFill>
                  <a:srgbClr val="F3F2F5"/>
                </a:solidFill>
                <a:highlight>
                  <a:srgbClr val="22282A"/>
                </a:highlight>
              </a:rPr>
              <a:t>printf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EC7600"/>
                </a:solidFill>
                <a:highlight>
                  <a:srgbClr val="22282A"/>
                </a:highlight>
              </a:rPr>
              <a:t>"You entered a very long string, %s"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F3F2F5"/>
                </a:solidFill>
                <a:highlight>
                  <a:srgbClr val="22282A"/>
                </a:highlight>
              </a:rPr>
              <a:t>string</a:t>
            </a:r>
            <a:r>
              <a:rPr lang="en-US" altLang="zh-CN" sz="32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3200" b="1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2262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 manipulate function &lt;</a:t>
            </a:r>
            <a:r>
              <a:rPr lang="en-US" altLang="zh-CN" dirty="0" err="1" smtClean="0"/>
              <a:t>string.h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stsrcmp</a:t>
            </a:r>
            <a:r>
              <a:rPr lang="en-US" altLang="zh-CN" dirty="0"/>
              <a:t>: </a:t>
            </a:r>
            <a:r>
              <a:rPr lang="en-US" altLang="zh-CN" dirty="0" smtClean="0"/>
              <a:t>   string </a:t>
            </a:r>
            <a:r>
              <a:rPr lang="en-US" altLang="zh-CN" dirty="0"/>
              <a:t>compare </a:t>
            </a:r>
          </a:p>
          <a:p>
            <a:r>
              <a:rPr lang="en-US" altLang="zh-CN" dirty="0" err="1"/>
              <a:t>strcat</a:t>
            </a:r>
            <a:r>
              <a:rPr lang="en-US" altLang="zh-CN" dirty="0" smtClean="0"/>
              <a:t>:        string </a:t>
            </a:r>
            <a:r>
              <a:rPr lang="en-US" altLang="zh-CN" dirty="0"/>
              <a:t>concatenate </a:t>
            </a:r>
          </a:p>
          <a:p>
            <a:r>
              <a:rPr lang="en-US" altLang="zh-CN" dirty="0" err="1"/>
              <a:t>strlen</a:t>
            </a:r>
            <a:r>
              <a:rPr lang="en-US" altLang="zh-CN" dirty="0"/>
              <a:t>: </a:t>
            </a:r>
            <a:r>
              <a:rPr lang="en-US" altLang="zh-CN" dirty="0" smtClean="0"/>
              <a:t>       length </a:t>
            </a:r>
            <a:r>
              <a:rPr lang="en-US" altLang="zh-CN" dirty="0"/>
              <a:t>of a string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50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 your own string manipulate function including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strlen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strcmp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strcat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30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types	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777023"/>
              </p:ext>
            </p:extLst>
          </p:nvPr>
        </p:nvGraphicFramePr>
        <p:xfrm>
          <a:off x="1218883" y="1701796"/>
          <a:ext cx="10360501" cy="5156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038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convert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03835358"/>
              </p:ext>
            </p:extLst>
          </p:nvPr>
        </p:nvGraphicFramePr>
        <p:xfrm>
          <a:off x="7030516" y="898053"/>
          <a:ext cx="3517371" cy="33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25860" y="1700808"/>
            <a:ext cx="10360501" cy="4462272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ccuracy </a:t>
            </a:r>
          </a:p>
          <a:p>
            <a:pPr lvl="1"/>
            <a:r>
              <a:rPr lang="en-US" altLang="zh-CN" dirty="0" smtClean="0"/>
              <a:t>double &gt; float &gt; int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int </a:t>
            </a:r>
            <a:r>
              <a:rPr lang="en-US" altLang="zh-CN" dirty="0" smtClean="0"/>
              <a:t>and char convert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scii table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85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68" y="0"/>
            <a:ext cx="12262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0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Basic program structure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</a:t>
            </a:r>
          </a:p>
          <a:p>
            <a:r>
              <a:rPr lang="en-US" altLang="zh-CN" dirty="0" smtClean="0"/>
              <a:t>branch</a:t>
            </a:r>
          </a:p>
          <a:p>
            <a:r>
              <a:rPr lang="en-US" altLang="zh-CN" dirty="0"/>
              <a:t>loop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9010736" y="2348880"/>
            <a:ext cx="1440160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int a = 1;</a:t>
            </a:r>
            <a:endParaRPr lang="zh-CN" altLang="en-US" sz="2800" dirty="0"/>
          </a:p>
        </p:txBody>
      </p:sp>
      <p:sp>
        <p:nvSpPr>
          <p:cNvPr id="5" name="流程图: 过程 4"/>
          <p:cNvSpPr/>
          <p:nvPr/>
        </p:nvSpPr>
        <p:spPr>
          <a:xfrm>
            <a:off x="8902724" y="3274648"/>
            <a:ext cx="1656184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int b = 2;</a:t>
            </a:r>
            <a:endParaRPr lang="zh-CN" altLang="en-US" sz="2800" dirty="0"/>
          </a:p>
        </p:txBody>
      </p:sp>
      <p:sp>
        <p:nvSpPr>
          <p:cNvPr id="6" name="流程图: 过程 5"/>
          <p:cNvSpPr/>
          <p:nvPr/>
        </p:nvSpPr>
        <p:spPr>
          <a:xfrm>
            <a:off x="8614692" y="4200416"/>
            <a:ext cx="223224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int c = a +</a:t>
            </a:r>
            <a:r>
              <a:rPr lang="zh-CN" altLang="en-US" sz="2800" dirty="0" smtClean="0"/>
              <a:t>ｂ</a:t>
            </a:r>
            <a:r>
              <a:rPr lang="en-US" altLang="zh-CN" sz="2800" dirty="0" smtClean="0"/>
              <a:t>;</a:t>
            </a:r>
            <a:endParaRPr lang="zh-CN" altLang="en-US" sz="28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9730816" y="2924944"/>
            <a:ext cx="0" cy="349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9730816" y="3850712"/>
            <a:ext cx="0" cy="349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6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1642" y="110191"/>
            <a:ext cx="10360501" cy="733896"/>
          </a:xfrm>
        </p:spPr>
        <p:txBody>
          <a:bodyPr/>
          <a:lstStyle/>
          <a:p>
            <a:r>
              <a:rPr lang="en-US" altLang="zh-CN" dirty="0" smtClean="0"/>
              <a:t>Branch if…else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7030516" y="1988840"/>
            <a:ext cx="1296144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int i=1;</a:t>
            </a:r>
            <a:endParaRPr lang="zh-CN" altLang="en-US" sz="2800" dirty="0"/>
          </a:p>
        </p:txBody>
      </p:sp>
      <p:sp>
        <p:nvSpPr>
          <p:cNvPr id="5" name="流程图: 决策 4"/>
          <p:cNvSpPr/>
          <p:nvPr/>
        </p:nvSpPr>
        <p:spPr>
          <a:xfrm>
            <a:off x="6544462" y="3140968"/>
            <a:ext cx="2268252" cy="1008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if(a&gt;0)</a:t>
            </a:r>
            <a:endParaRPr lang="zh-CN" altLang="en-US" sz="2800" dirty="0"/>
          </a:p>
        </p:txBody>
      </p:sp>
      <p:sp>
        <p:nvSpPr>
          <p:cNvPr id="6" name="流程图: 过程 5"/>
          <p:cNvSpPr/>
          <p:nvPr/>
        </p:nvSpPr>
        <p:spPr>
          <a:xfrm>
            <a:off x="9129922" y="3284984"/>
            <a:ext cx="2797138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(“positive ”);</a:t>
            </a:r>
            <a:endParaRPr lang="zh-CN" altLang="en-US" sz="2800" dirty="0"/>
          </a:p>
        </p:txBody>
      </p:sp>
      <p:sp>
        <p:nvSpPr>
          <p:cNvPr id="7" name="流程图: 决策 6"/>
          <p:cNvSpPr/>
          <p:nvPr/>
        </p:nvSpPr>
        <p:spPr>
          <a:xfrm>
            <a:off x="6463453" y="4496293"/>
            <a:ext cx="2430270" cy="1008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else if(a&lt;0)</a:t>
            </a:r>
            <a:endParaRPr lang="zh-CN" altLang="en-US" sz="2800" dirty="0"/>
          </a:p>
        </p:txBody>
      </p:sp>
      <p:sp>
        <p:nvSpPr>
          <p:cNvPr id="8" name="流程图: 过程 7"/>
          <p:cNvSpPr/>
          <p:nvPr/>
        </p:nvSpPr>
        <p:spPr>
          <a:xfrm>
            <a:off x="9129922" y="4640309"/>
            <a:ext cx="2941154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(“negative </a:t>
            </a:r>
            <a:r>
              <a:rPr lang="en-US" altLang="zh-CN" sz="2800" dirty="0" smtClean="0"/>
              <a:t>”);</a:t>
            </a:r>
            <a:endParaRPr lang="zh-CN" altLang="en-US" sz="2800" dirty="0"/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7678588" y="2708920"/>
            <a:ext cx="0" cy="4320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7" idx="0"/>
          </p:cNvCxnSpPr>
          <p:nvPr/>
        </p:nvCxnSpPr>
        <p:spPr>
          <a:xfrm>
            <a:off x="7678588" y="4149080"/>
            <a:ext cx="0" cy="3472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>
            <a:off x="8812714" y="3645024"/>
            <a:ext cx="317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3"/>
            <a:endCxn id="8" idx="1"/>
          </p:cNvCxnSpPr>
          <p:nvPr/>
        </p:nvCxnSpPr>
        <p:spPr>
          <a:xfrm>
            <a:off x="8893723" y="5000349"/>
            <a:ext cx="2361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过程 17"/>
          <p:cNvSpPr/>
          <p:nvPr/>
        </p:nvSpPr>
        <p:spPr>
          <a:xfrm>
            <a:off x="6454452" y="6068085"/>
            <a:ext cx="244827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(“zero”)</a:t>
            </a:r>
            <a:endParaRPr lang="zh-CN" altLang="en-US" sz="2800" dirty="0"/>
          </a:p>
        </p:txBody>
      </p:sp>
      <p:cxnSp>
        <p:nvCxnSpPr>
          <p:cNvPr id="20" name="直接箭头连接符 19"/>
          <p:cNvCxnSpPr>
            <a:stCxn id="7" idx="2"/>
            <a:endCxn id="18" idx="0"/>
          </p:cNvCxnSpPr>
          <p:nvPr/>
        </p:nvCxnSpPr>
        <p:spPr>
          <a:xfrm>
            <a:off x="7678588" y="5504405"/>
            <a:ext cx="0" cy="5636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06560" y="980728"/>
            <a:ext cx="5044990" cy="569386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a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sz="2800" b="1" dirty="0">
                <a:solidFill>
                  <a:srgbClr val="FFCD22"/>
                </a:solidFill>
                <a:highlight>
                  <a:srgbClr val="22282A"/>
                </a:highlight>
              </a:rPr>
              <a:t>1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sz="2800" b="1" dirty="0" smtClean="0">
                <a:solidFill>
                  <a:srgbClr val="93C763"/>
                </a:solidFill>
                <a:highlight>
                  <a:srgbClr val="22282A"/>
                </a:highlight>
              </a:rPr>
              <a:t>if</a:t>
            </a:r>
            <a:r>
              <a:rPr lang="en-US" altLang="zh-CN" sz="28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sz="2800" b="1" dirty="0" smtClean="0">
                <a:solidFill>
                  <a:srgbClr val="F3F2F5"/>
                </a:solidFill>
                <a:highlight>
                  <a:srgbClr val="22282A"/>
                </a:highlight>
              </a:rPr>
              <a:t>a</a:t>
            </a:r>
            <a:r>
              <a:rPr lang="en-US" altLang="zh-CN" sz="28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&gt;</a:t>
            </a:r>
            <a:r>
              <a:rPr lang="en-US" altLang="zh-CN" sz="2800" b="1" dirty="0" smtClean="0">
                <a:solidFill>
                  <a:srgbClr val="FFCD22"/>
                </a:solidFill>
                <a:highlight>
                  <a:srgbClr val="22282A"/>
                </a:highlight>
              </a:rPr>
              <a:t>0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)</a:t>
            </a:r>
          </a:p>
          <a:p>
            <a:r>
              <a:rPr lang="en-US" altLang="zh-CN" sz="28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  <a:endParaRPr lang="en-US" altLang="zh-CN" sz="2800" b="1" dirty="0">
              <a:solidFill>
                <a:srgbClr val="E8E2B7"/>
              </a:solidFill>
              <a:highlight>
                <a:srgbClr val="22282A"/>
              </a:highlight>
            </a:endParaRPr>
          </a:p>
          <a:p>
            <a:r>
              <a:rPr lang="en-US" altLang="zh-CN" sz="28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      </a:t>
            </a:r>
            <a:r>
              <a:rPr lang="en-US" altLang="zh-CN" sz="2800" b="1" dirty="0" err="1" smtClean="0">
                <a:solidFill>
                  <a:srgbClr val="F3F2F5"/>
                </a:solidFill>
                <a:highlight>
                  <a:srgbClr val="22282A"/>
                </a:highlight>
              </a:rPr>
              <a:t>printf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sz="2800" b="1" dirty="0">
                <a:solidFill>
                  <a:srgbClr val="EC7600"/>
                </a:solidFill>
                <a:highlight>
                  <a:srgbClr val="22282A"/>
                </a:highlight>
              </a:rPr>
              <a:t>"positive"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</a:p>
          <a:p>
            <a:r>
              <a:rPr lang="en-US" altLang="zh-CN" sz="28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}</a:t>
            </a:r>
            <a:endParaRPr lang="en-US" altLang="zh-CN" sz="2800" b="1" dirty="0">
              <a:solidFill>
                <a:srgbClr val="E8E2B7"/>
              </a:solidFill>
              <a:highlight>
                <a:srgbClr val="22282A"/>
              </a:highlight>
            </a:endParaRPr>
          </a:p>
          <a:p>
            <a:r>
              <a:rPr lang="en-US" altLang="zh-CN" sz="2800" b="1" dirty="0" smtClean="0">
                <a:solidFill>
                  <a:srgbClr val="93C763"/>
                </a:solidFill>
                <a:highlight>
                  <a:srgbClr val="22282A"/>
                </a:highlight>
              </a:rPr>
              <a:t>else</a:t>
            </a:r>
            <a:r>
              <a:rPr lang="en-US" altLang="zh-CN" sz="28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93C763"/>
                </a:solidFill>
                <a:highlight>
                  <a:srgbClr val="22282A"/>
                </a:highlight>
              </a:rPr>
              <a:t>if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a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&lt;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FCD22"/>
                </a:solidFill>
                <a:highlight>
                  <a:srgbClr val="22282A"/>
                </a:highlight>
              </a:rPr>
              <a:t>0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)</a:t>
            </a:r>
          </a:p>
          <a:p>
            <a:r>
              <a:rPr lang="en-US" altLang="zh-CN" sz="28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  <a:endParaRPr lang="en-US" altLang="zh-CN" sz="2800" b="1" dirty="0">
              <a:solidFill>
                <a:srgbClr val="E8E2B7"/>
              </a:solidFill>
              <a:highlight>
                <a:srgbClr val="22282A"/>
              </a:highlight>
            </a:endParaRPr>
          </a:p>
          <a:p>
            <a:r>
              <a:rPr lang="en-US" altLang="zh-CN" sz="28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      </a:t>
            </a:r>
            <a:r>
              <a:rPr lang="en-US" altLang="zh-CN" sz="2800" b="1" dirty="0" err="1" smtClean="0">
                <a:solidFill>
                  <a:srgbClr val="F3F2F5"/>
                </a:solidFill>
                <a:highlight>
                  <a:srgbClr val="22282A"/>
                </a:highlight>
              </a:rPr>
              <a:t>printf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sz="2800" b="1" dirty="0">
                <a:solidFill>
                  <a:srgbClr val="EC7600"/>
                </a:solidFill>
                <a:highlight>
                  <a:srgbClr val="22282A"/>
                </a:highlight>
              </a:rPr>
              <a:t>"negative"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)</a:t>
            </a:r>
          </a:p>
          <a:p>
            <a:r>
              <a:rPr lang="en-US" altLang="zh-CN" sz="28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}</a:t>
            </a:r>
            <a:endParaRPr lang="en-US" altLang="zh-CN" sz="2800" b="1" dirty="0">
              <a:solidFill>
                <a:srgbClr val="E8E2B7"/>
              </a:solidFill>
              <a:highlight>
                <a:srgbClr val="22282A"/>
              </a:highlight>
            </a:endParaRPr>
          </a:p>
          <a:p>
            <a:r>
              <a:rPr lang="en-US" altLang="zh-CN" sz="2800" b="1" dirty="0" smtClean="0">
                <a:solidFill>
                  <a:srgbClr val="93C763"/>
                </a:solidFill>
                <a:highlight>
                  <a:srgbClr val="22282A"/>
                </a:highlight>
              </a:rPr>
              <a:t>else</a:t>
            </a:r>
            <a:endParaRPr lang="en-US" altLang="zh-CN" sz="2800" b="1" dirty="0">
              <a:solidFill>
                <a:srgbClr val="93C763"/>
              </a:solidFill>
              <a:highlight>
                <a:srgbClr val="22282A"/>
              </a:highlight>
            </a:endParaRPr>
          </a:p>
          <a:p>
            <a:r>
              <a:rPr lang="en-US" altLang="zh-CN" sz="28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  <a:endParaRPr lang="en-US" altLang="zh-CN" sz="2800" b="1" dirty="0">
              <a:solidFill>
                <a:srgbClr val="E8E2B7"/>
              </a:solidFill>
              <a:highlight>
                <a:srgbClr val="22282A"/>
              </a:highlight>
            </a:endParaRPr>
          </a:p>
          <a:p>
            <a:r>
              <a:rPr lang="en-US" altLang="zh-CN" sz="28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      </a:t>
            </a:r>
            <a:r>
              <a:rPr lang="en-US" altLang="zh-CN" sz="2800" b="1" dirty="0" err="1" smtClean="0">
                <a:solidFill>
                  <a:srgbClr val="F3F2F5"/>
                </a:solidFill>
                <a:highlight>
                  <a:srgbClr val="22282A"/>
                </a:highlight>
              </a:rPr>
              <a:t>printf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sz="2800" b="1" dirty="0">
                <a:solidFill>
                  <a:srgbClr val="EC7600"/>
                </a:solidFill>
                <a:highlight>
                  <a:srgbClr val="22282A"/>
                </a:highlight>
              </a:rPr>
              <a:t>"Zero"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)</a:t>
            </a:r>
          </a:p>
          <a:p>
            <a:r>
              <a:rPr lang="en-US" altLang="zh-CN" sz="28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}</a:t>
            </a:r>
            <a:endParaRPr lang="zh-CN" alt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8893723" y="3284984"/>
            <a:ext cx="153017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Y</a:t>
            </a:r>
            <a:endParaRPr lang="zh-CN" altLang="en-US" sz="2800" dirty="0"/>
          </a:p>
        </p:txBody>
      </p:sp>
      <p:sp>
        <p:nvSpPr>
          <p:cNvPr id="17" name="流程图: 过程 16"/>
          <p:cNvSpPr/>
          <p:nvPr/>
        </p:nvSpPr>
        <p:spPr>
          <a:xfrm>
            <a:off x="7760684" y="4150794"/>
            <a:ext cx="153017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N</a:t>
            </a:r>
            <a:endParaRPr lang="zh-CN" altLang="en-US" sz="2800" dirty="0"/>
          </a:p>
        </p:txBody>
      </p:sp>
      <p:sp>
        <p:nvSpPr>
          <p:cNvPr id="19" name="流程图: 过程 18"/>
          <p:cNvSpPr/>
          <p:nvPr/>
        </p:nvSpPr>
        <p:spPr>
          <a:xfrm>
            <a:off x="8935057" y="4664883"/>
            <a:ext cx="153017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Y</a:t>
            </a:r>
            <a:endParaRPr lang="zh-CN" altLang="en-US" sz="2800" dirty="0"/>
          </a:p>
        </p:txBody>
      </p:sp>
      <p:sp>
        <p:nvSpPr>
          <p:cNvPr id="22" name="流程图: 过程 21"/>
          <p:cNvSpPr/>
          <p:nvPr/>
        </p:nvSpPr>
        <p:spPr>
          <a:xfrm>
            <a:off x="7748997" y="5642229"/>
            <a:ext cx="153017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793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Perform </a:t>
            </a:r>
            <a:r>
              <a:rPr lang="en-US" altLang="zh-CN" dirty="0"/>
              <a:t>a set of repetitive task until text expression becomes </a:t>
            </a:r>
            <a:r>
              <a:rPr lang="en-US" altLang="zh-CN" dirty="0" smtClean="0"/>
              <a:t>false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</a:p>
          <a:p>
            <a:pPr lvl="1"/>
            <a:r>
              <a:rPr lang="en-US" altLang="zh-CN" dirty="0" smtClean="0"/>
              <a:t>for</a:t>
            </a:r>
          </a:p>
          <a:p>
            <a:endParaRPr lang="en-US" altLang="zh-CN" dirty="0"/>
          </a:p>
          <a:p>
            <a:r>
              <a:rPr lang="en-US" altLang="zh-CN" dirty="0" smtClean="0"/>
              <a:t>calculate 1+2+3+…+100</a:t>
            </a:r>
          </a:p>
        </p:txBody>
      </p:sp>
    </p:spTree>
    <p:extLst>
      <p:ext uri="{BB962C8B-B14F-4D97-AF65-F5344CB8AC3E}">
        <p14:creationId xmlns:p14="http://schemas.microsoft.com/office/powerpoint/2010/main" val="322623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Loop   while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25860" y="1988840"/>
            <a:ext cx="5044990" cy="31085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i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FCD22"/>
                </a:solidFill>
                <a:highlight>
                  <a:srgbClr val="22282A"/>
                </a:highlight>
              </a:rPr>
              <a:t>0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sz="2800" b="1" dirty="0" smtClean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sz="28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sum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FCD22"/>
                </a:solidFill>
                <a:highlight>
                  <a:srgbClr val="22282A"/>
                </a:highlight>
              </a:rPr>
              <a:t>0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sz="2800" b="1" dirty="0" smtClean="0">
                <a:solidFill>
                  <a:srgbClr val="93C763"/>
                </a:solidFill>
                <a:highlight>
                  <a:srgbClr val="22282A"/>
                </a:highlight>
              </a:rPr>
              <a:t>while</a:t>
            </a:r>
            <a:r>
              <a:rPr lang="en-US" altLang="zh-CN" sz="28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sz="2800" b="1" dirty="0" smtClean="0">
                <a:solidFill>
                  <a:srgbClr val="F3F2F5"/>
                </a:solidFill>
                <a:highlight>
                  <a:srgbClr val="22282A"/>
                </a:highlight>
              </a:rPr>
              <a:t>i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&lt;=</a:t>
            </a:r>
            <a:r>
              <a:rPr lang="en-US" altLang="zh-CN" sz="2800" b="1" dirty="0">
                <a:solidFill>
                  <a:srgbClr val="FFCD22"/>
                </a:solidFill>
                <a:highlight>
                  <a:srgbClr val="22282A"/>
                </a:highlight>
              </a:rPr>
              <a:t>100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)</a:t>
            </a:r>
          </a:p>
          <a:p>
            <a:r>
              <a:rPr lang="en-US" altLang="zh-CN" sz="28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  <a:endParaRPr lang="en-US" altLang="zh-CN" sz="2800" b="1" dirty="0">
              <a:solidFill>
                <a:srgbClr val="E8E2B7"/>
              </a:solidFill>
              <a:highlight>
                <a:srgbClr val="22282A"/>
              </a:highlight>
            </a:endParaRPr>
          </a:p>
          <a:p>
            <a:r>
              <a:rPr lang="en-US" altLang="zh-CN" sz="2800" b="1" dirty="0" smtClean="0">
                <a:solidFill>
                  <a:srgbClr val="F3F2F5"/>
                </a:solidFill>
                <a:highlight>
                  <a:srgbClr val="22282A"/>
                </a:highlight>
              </a:rPr>
              <a:t>    sum</a:t>
            </a:r>
            <a:r>
              <a:rPr lang="en-US" altLang="zh-CN" sz="2800" b="1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+=</a:t>
            </a:r>
            <a:r>
              <a:rPr lang="en-US" altLang="zh-CN" sz="2800" b="1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sz="2800" b="1" dirty="0">
                <a:solidFill>
                  <a:srgbClr val="F3F2F5"/>
                </a:solidFill>
                <a:highlight>
                  <a:srgbClr val="22282A"/>
                </a:highlight>
              </a:rPr>
              <a:t>i</a:t>
            </a:r>
            <a:r>
              <a:rPr lang="en-US" altLang="zh-CN" sz="2800" b="1" dirty="0">
                <a:solidFill>
                  <a:srgbClr val="E8E2B7"/>
                </a:solidFill>
                <a:highlight>
                  <a:srgbClr val="22282A"/>
                </a:highlight>
              </a:rPr>
              <a:t>;</a:t>
            </a:r>
          </a:p>
          <a:p>
            <a:r>
              <a:rPr lang="en-US" altLang="zh-CN" sz="2800" b="1" dirty="0" smtClean="0">
                <a:solidFill>
                  <a:srgbClr val="F3F2F5"/>
                </a:solidFill>
                <a:highlight>
                  <a:srgbClr val="22282A"/>
                </a:highlight>
              </a:rPr>
              <a:t>    i</a:t>
            </a:r>
            <a:r>
              <a:rPr lang="en-US" altLang="zh-CN" sz="28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 += 1</a:t>
            </a:r>
            <a:endParaRPr lang="en-US" altLang="zh-CN" sz="2800" b="1" dirty="0">
              <a:solidFill>
                <a:srgbClr val="E8E2B7"/>
              </a:solidFill>
              <a:highlight>
                <a:srgbClr val="22282A"/>
              </a:highlight>
            </a:endParaRPr>
          </a:p>
          <a:p>
            <a:r>
              <a:rPr lang="en-US" altLang="zh-CN" sz="2800" b="1" dirty="0" smtClean="0">
                <a:solidFill>
                  <a:srgbClr val="E8E2B7"/>
                </a:solidFill>
                <a:highlight>
                  <a:srgbClr val="22282A"/>
                </a:highlight>
              </a:rPr>
              <a:t>}</a:t>
            </a:r>
            <a:endParaRPr lang="zh-CN" alt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26660" y="980728"/>
            <a:ext cx="19442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i=1;</a:t>
            </a:r>
          </a:p>
          <a:p>
            <a:pPr algn="ctr"/>
            <a:r>
              <a:rPr lang="en-US" altLang="zh-CN" sz="2800" dirty="0" smtClean="0"/>
              <a:t>sum=0;</a:t>
            </a:r>
            <a:endParaRPr lang="zh-CN" altLang="en-US" sz="2800" dirty="0"/>
          </a:p>
        </p:txBody>
      </p:sp>
      <p:sp>
        <p:nvSpPr>
          <p:cNvPr id="6" name="流程图: 决策 5"/>
          <p:cNvSpPr/>
          <p:nvPr/>
        </p:nvSpPr>
        <p:spPr>
          <a:xfrm>
            <a:off x="8074632" y="2478907"/>
            <a:ext cx="2448272" cy="1008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i&lt;=100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8398668" y="3933056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sum += i;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8758708" y="5157192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i += 1</a:t>
            </a:r>
            <a:endParaRPr lang="zh-CN" altLang="en-US" sz="2800" dirty="0"/>
          </a:p>
        </p:txBody>
      </p: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9298768" y="1772816"/>
            <a:ext cx="0" cy="706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>
            <a:off x="9298768" y="3487019"/>
            <a:ext cx="0" cy="4460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>
          <a:xfrm>
            <a:off x="9298768" y="4653136"/>
            <a:ext cx="0" cy="5040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flipV="1">
            <a:off x="9838828" y="2979981"/>
            <a:ext cx="684076" cy="2426257"/>
          </a:xfrm>
          <a:prstGeom prst="bentConnector3">
            <a:avLst>
              <a:gd name="adj1" fmla="val 22113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过程 12"/>
          <p:cNvSpPr/>
          <p:nvPr/>
        </p:nvSpPr>
        <p:spPr>
          <a:xfrm>
            <a:off x="9082855" y="3530017"/>
            <a:ext cx="153017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773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D49CD-E250-49F2-832A-47F73F581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三回线演示文稿（宽屏）</Template>
  <TotalTime>0</TotalTime>
  <Words>712</Words>
  <Application>Microsoft Office PowerPoint</Application>
  <PresentationFormat>自定义</PresentationFormat>
  <Paragraphs>194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 Unicode MS</vt:lpstr>
      <vt:lpstr>宋体</vt:lpstr>
      <vt:lpstr>微软雅黑</vt:lpstr>
      <vt:lpstr>Aharoni</vt:lpstr>
      <vt:lpstr>Arial</vt:lpstr>
      <vt:lpstr>Calibri</vt:lpstr>
      <vt:lpstr>Tech_16x9</vt:lpstr>
      <vt:lpstr>C Programming Language </vt:lpstr>
      <vt:lpstr>Today’s task </vt:lpstr>
      <vt:lpstr>Basic types </vt:lpstr>
      <vt:lpstr>Type convert</vt:lpstr>
      <vt:lpstr>PowerPoint 演示文稿</vt:lpstr>
      <vt:lpstr>Three Basic program structure </vt:lpstr>
      <vt:lpstr>Branch if…else</vt:lpstr>
      <vt:lpstr>Loop</vt:lpstr>
      <vt:lpstr>Loop   while</vt:lpstr>
      <vt:lpstr>Loop do while</vt:lpstr>
      <vt:lpstr>Loop  for</vt:lpstr>
      <vt:lpstr>When should we use while, do while and for?</vt:lpstr>
      <vt:lpstr>Break and continue</vt:lpstr>
      <vt:lpstr>PowerPoint 演示文稿</vt:lpstr>
      <vt:lpstr>PowerPoint 演示文稿</vt:lpstr>
      <vt:lpstr>function</vt:lpstr>
      <vt:lpstr>Pass parameter by value or by address</vt:lpstr>
      <vt:lpstr>A little challenge </vt:lpstr>
      <vt:lpstr>Array   declare  </vt:lpstr>
      <vt:lpstr>Array modify and use </vt:lpstr>
      <vt:lpstr>Array and pointer</vt:lpstr>
      <vt:lpstr>Disadvantage of array</vt:lpstr>
      <vt:lpstr>C-style Strings</vt:lpstr>
      <vt:lpstr>fgets function </vt:lpstr>
      <vt:lpstr>string manipulate function &lt;string.h&gt;</vt:lpstr>
      <vt:lpstr>Homework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2014-12-05T07:03:44Z</dcterms:created>
  <dcterms:modified xsi:type="dcterms:W3CDTF">2014-12-05T16:59:22Z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