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5D8E6-2AB2-4A1D-B9DB-E81FD2908B7E}" v="4" dt="2020-12-18T22:21:16.050"/>
  </p1510:revLst>
</p1510:revInfo>
</file>

<file path=ppt/tableStyles.xml><?xml version="1.0" encoding="utf-8"?>
<a:tblStyleLst xmlns:a="http://schemas.openxmlformats.org/drawingml/2006/main" def="{B081A820-2029-4F39-AFD7-0F5FB2F0CD03}">
  <a:tblStyle styleId="{B081A820-2029-4F39-AFD7-0F5FB2F0CD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Dzaboff" userId="51129e330eae8e6a" providerId="LiveId" clId="{6F15D8E6-2AB2-4A1D-B9DB-E81FD2908B7E}"/>
    <pc:docChg chg="custSel addSld delSld modSld">
      <pc:chgData name="Aaron Dzaboff" userId="51129e330eae8e6a" providerId="LiveId" clId="{6F15D8E6-2AB2-4A1D-B9DB-E81FD2908B7E}" dt="2020-12-18T22:21:25.760" v="78" actId="1076"/>
      <pc:docMkLst>
        <pc:docMk/>
      </pc:docMkLst>
      <pc:sldChg chg="del">
        <pc:chgData name="Aaron Dzaboff" userId="51129e330eae8e6a" providerId="LiveId" clId="{6F15D8E6-2AB2-4A1D-B9DB-E81FD2908B7E}" dt="2020-12-11T16:46:06.017" v="0" actId="2696"/>
        <pc:sldMkLst>
          <pc:docMk/>
          <pc:sldMk cId="0" sldId="263"/>
        </pc:sldMkLst>
      </pc:sldChg>
      <pc:sldChg chg="addSp delSp modSp add">
        <pc:chgData name="Aaron Dzaboff" userId="51129e330eae8e6a" providerId="LiveId" clId="{6F15D8E6-2AB2-4A1D-B9DB-E81FD2908B7E}" dt="2020-12-18T22:19:07.995" v="27"/>
        <pc:sldMkLst>
          <pc:docMk/>
          <pc:sldMk cId="2760599741" sldId="272"/>
        </pc:sldMkLst>
        <pc:spChg chg="mod">
          <ac:chgData name="Aaron Dzaboff" userId="51129e330eae8e6a" providerId="LiveId" clId="{6F15D8E6-2AB2-4A1D-B9DB-E81FD2908B7E}" dt="2020-12-18T22:19:03.935" v="25" actId="20577"/>
          <ac:spMkLst>
            <pc:docMk/>
            <pc:sldMk cId="2760599741" sldId="272"/>
            <ac:spMk id="2" creationId="{6066707C-4BCE-4CC8-834A-4FE8280D910B}"/>
          </ac:spMkLst>
        </pc:spChg>
        <pc:spChg chg="del">
          <ac:chgData name="Aaron Dzaboff" userId="51129e330eae8e6a" providerId="LiveId" clId="{6F15D8E6-2AB2-4A1D-B9DB-E81FD2908B7E}" dt="2020-12-18T22:19:06.969" v="26" actId="478"/>
          <ac:spMkLst>
            <pc:docMk/>
            <pc:sldMk cId="2760599741" sldId="272"/>
            <ac:spMk id="3" creationId="{B03ED94B-41BF-4E23-AA2E-93162433AE22}"/>
          </ac:spMkLst>
        </pc:spChg>
        <pc:picChg chg="add">
          <ac:chgData name="Aaron Dzaboff" userId="51129e330eae8e6a" providerId="LiveId" clId="{6F15D8E6-2AB2-4A1D-B9DB-E81FD2908B7E}" dt="2020-12-18T22:19:07.995" v="27"/>
          <ac:picMkLst>
            <pc:docMk/>
            <pc:sldMk cId="2760599741" sldId="272"/>
            <ac:picMk id="4" creationId="{0553A150-A645-4406-9B2A-196FE30C50D4}"/>
          </ac:picMkLst>
        </pc:picChg>
      </pc:sldChg>
      <pc:sldChg chg="addSp delSp modSp add">
        <pc:chgData name="Aaron Dzaboff" userId="51129e330eae8e6a" providerId="LiveId" clId="{6F15D8E6-2AB2-4A1D-B9DB-E81FD2908B7E}" dt="2020-12-18T22:21:25.760" v="78" actId="1076"/>
        <pc:sldMkLst>
          <pc:docMk/>
          <pc:sldMk cId="281846025" sldId="273"/>
        </pc:sldMkLst>
        <pc:spChg chg="mod">
          <ac:chgData name="Aaron Dzaboff" userId="51129e330eae8e6a" providerId="LiveId" clId="{6F15D8E6-2AB2-4A1D-B9DB-E81FD2908B7E}" dt="2020-12-18T22:21:12.596" v="73" actId="20577"/>
          <ac:spMkLst>
            <pc:docMk/>
            <pc:sldMk cId="281846025" sldId="273"/>
            <ac:spMk id="2" creationId="{F6713E3E-3461-4870-B898-5CC01F4FB605}"/>
          </ac:spMkLst>
        </pc:spChg>
        <pc:spChg chg="del">
          <ac:chgData name="Aaron Dzaboff" userId="51129e330eae8e6a" providerId="LiveId" clId="{6F15D8E6-2AB2-4A1D-B9DB-E81FD2908B7E}" dt="2020-12-18T22:21:15.478" v="74" actId="478"/>
          <ac:spMkLst>
            <pc:docMk/>
            <pc:sldMk cId="281846025" sldId="273"/>
            <ac:spMk id="3" creationId="{48A2E87C-42AF-4F2D-9CA0-B4B483B939F5}"/>
          </ac:spMkLst>
        </pc:spChg>
        <pc:picChg chg="add mod">
          <ac:chgData name="Aaron Dzaboff" userId="51129e330eae8e6a" providerId="LiveId" clId="{6F15D8E6-2AB2-4A1D-B9DB-E81FD2908B7E}" dt="2020-12-18T22:21:25.760" v="78" actId="1076"/>
          <ac:picMkLst>
            <pc:docMk/>
            <pc:sldMk cId="281846025" sldId="273"/>
            <ac:picMk id="4" creationId="{66C77369-D7BD-4FE0-9E3A-689B0D4DA1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c33470b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c33470b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c33470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c33470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c33470b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c33470b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c33470b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c33470b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c33470b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c33470b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7c33470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7c33470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c33470b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c33470b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ab9cb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ab9cb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ab9cb7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ab9cb7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ab9cb74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ab9cb74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c33470b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c33470b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ab9cb7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ab9cb7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c33470b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c33470b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c33470b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c33470b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138775" y="1014625"/>
            <a:ext cx="8591100" cy="13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Image Classification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281275" y="2772675"/>
            <a:ext cx="61782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By: Aaron Dzaboff and Jacob Swinton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did the networks fare?</a:t>
            </a:r>
            <a:endParaRPr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Pokemon were troublesome?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Scores</a:t>
            </a:r>
            <a:endParaRPr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952500" y="1809750"/>
          <a:ext cx="7239000" cy="2011560"/>
        </p:xfrm>
        <a:graphic>
          <a:graphicData uri="http://schemas.openxmlformats.org/drawingml/2006/table">
            <a:tbl>
              <a:tblPr>
                <a:noFill/>
                <a:tableStyleId>{B081A820-2029-4F39-AFD7-0F5FB2F0CD03}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Model: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Test Score: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CNN w/o Augmentation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61.36%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CNN w Augmentation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88.63%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Pre-trained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77.27%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Network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93700" y="1303263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CNN with Augmentation performed the best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Pre-trained performed better than CNN w/o augmentation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VGG16 pre-trained model is best served on everyday objects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 images of Pokemon aren’t generic/everyday objects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Examples - Grass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700"/>
            <a:ext cx="1898875" cy="196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675" y="1446513"/>
            <a:ext cx="2004975" cy="187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375" y="1356063"/>
            <a:ext cx="20383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450" y="1175088"/>
            <a:ext cx="21717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Examples - Water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5" y="1690701"/>
            <a:ext cx="194660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77" y="1892188"/>
            <a:ext cx="2018773" cy="177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25" y="1796213"/>
            <a:ext cx="21240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275" y="1676413"/>
            <a:ext cx="2390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893700" y="1142525"/>
            <a:ext cx="78462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" sz="2600"/>
              <a:t>CNN with Augmentation performed the best</a:t>
            </a:r>
            <a:endParaRPr sz="26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Only misclassified 5 Pokemon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3 grass and 2 water types</a:t>
            </a:r>
            <a:endParaRPr sz="20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▷"/>
            </a:pPr>
            <a:r>
              <a:rPr lang="en" sz="2600"/>
              <a:t>Networks trained to tell difference in color primarily</a:t>
            </a:r>
            <a:endParaRPr sz="26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Other factors: size, shape, and appearance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600"/>
              <a:t>Good classification model - 88.63% accuracy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Problem Definition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Pokemon was first released in 1996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Since then over 100 games have been released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Third best selling game Franchise of all time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Spawned numerous TV shows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Main gameplay is battling other trainers 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Each Pokemon has as at least one type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Certain types have advantages compared to others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/>
              <a:t>Type Advantage core to the game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Only looking at Grass and Water Pokemon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These stark differences should make classification relatively simple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r>
              <a:rPr lang="en" sz="1500"/>
              <a:t>Model struggles with Pokemon who break these norms</a:t>
            </a:r>
            <a:endParaRPr sz="1500"/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1863500" y="2024425"/>
          <a:ext cx="4354325" cy="1584840"/>
        </p:xfrm>
        <a:graphic>
          <a:graphicData uri="http://schemas.openxmlformats.org/drawingml/2006/table">
            <a:tbl>
              <a:tblPr>
                <a:noFill/>
                <a:tableStyleId>{B081A820-2029-4F39-AFD7-0F5FB2F0CD03}</a:tableStyleId>
              </a:tblPr>
              <a:tblGrid>
                <a:gridCol w="13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Generalities about Water and Grass Pokemon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Resemblance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Aquatic creatures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3E3E-3461-4870-B898-5CC01F4F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Neural Network Works: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7369-D7BD-4FE0-9E3A-689B0D4D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" y="1333045"/>
            <a:ext cx="6343651" cy="31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707C-4BCE-4CC8-834A-4FE8280D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CNN works: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3A150-A645-4406-9B2A-196FE30C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848"/>
            <a:ext cx="9144000" cy="26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9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293350" y="2281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▷"/>
            </a:pPr>
            <a:r>
              <a:rPr lang="en" sz="2200" dirty="0"/>
              <a:t>Only classifying Grass and Water Pokemon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93 grass Pokemon and 126 water Pokemon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 dirty="0"/>
              <a:t>Created three models 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Pre-trained, with data augmentation and without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▷"/>
            </a:pPr>
            <a:r>
              <a:rPr lang="en" sz="2200" dirty="0"/>
              <a:t>Data augmentation created 5 new validation and 3 three new training pictures for both</a:t>
            </a:r>
            <a:endParaRPr sz="2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283</Words>
  <Application>Microsoft Office PowerPoint</Application>
  <PresentationFormat>On-screen Show (16:9)</PresentationFormat>
  <Paragraphs>75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Lato</vt:lpstr>
      <vt:lpstr>Arial</vt:lpstr>
      <vt:lpstr>Antonio template</vt:lpstr>
      <vt:lpstr>Pokemon Image Classification</vt:lpstr>
      <vt:lpstr>Background Information</vt:lpstr>
      <vt:lpstr>Introduction</vt:lpstr>
      <vt:lpstr>Mechanics</vt:lpstr>
      <vt:lpstr>Our Dataset</vt:lpstr>
      <vt:lpstr>Methodology</vt:lpstr>
      <vt:lpstr>How Neural Network Works:</vt:lpstr>
      <vt:lpstr>How a CNN works:</vt:lpstr>
      <vt:lpstr>Methodology</vt:lpstr>
      <vt:lpstr>Results</vt:lpstr>
      <vt:lpstr>Test Scores</vt:lpstr>
      <vt:lpstr>Best Network</vt:lpstr>
      <vt:lpstr>Result Examples - Grass</vt:lpstr>
      <vt:lpstr>Result Examples - Water</vt:lpstr>
      <vt:lpstr>Conclusion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Image Classification</dc:title>
  <dc:creator>Aaron Dzaboff</dc:creator>
  <cp:lastModifiedBy>Aaron Dzaboff</cp:lastModifiedBy>
  <cp:revision>1</cp:revision>
  <dcterms:modified xsi:type="dcterms:W3CDTF">2020-12-18T22:21:37Z</dcterms:modified>
</cp:coreProperties>
</file>