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7854-AD7C-42C1-BB5C-E7F5565F7918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5-9192-4CDA-A927-3C40DE9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6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7854-AD7C-42C1-BB5C-E7F5565F7918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5-9192-4CDA-A927-3C40DE9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0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7854-AD7C-42C1-BB5C-E7F5565F7918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5-9192-4CDA-A927-3C40DE9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7854-AD7C-42C1-BB5C-E7F5565F7918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5-9192-4CDA-A927-3C40DE9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8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7854-AD7C-42C1-BB5C-E7F5565F7918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5-9192-4CDA-A927-3C40DE9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7854-AD7C-42C1-BB5C-E7F5565F7918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5-9192-4CDA-A927-3C40DE9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6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7854-AD7C-42C1-BB5C-E7F5565F7918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5-9192-4CDA-A927-3C40DE9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7854-AD7C-42C1-BB5C-E7F5565F7918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5-9192-4CDA-A927-3C40DE9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1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7854-AD7C-42C1-BB5C-E7F5565F7918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5-9192-4CDA-A927-3C40DE9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3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7854-AD7C-42C1-BB5C-E7F5565F7918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5-9192-4CDA-A927-3C40DE9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7854-AD7C-42C1-BB5C-E7F5565F7918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5-9192-4CDA-A927-3C40DE9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5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57854-AD7C-42C1-BB5C-E7F5565F7918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CE45-9192-4CDA-A927-3C40DE9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5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CS499 Fade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/>
              <a:t>Y</a:t>
            </a:r>
            <a:r>
              <a:rPr lang="en-US" altLang="zh-CN" dirty="0" err="1" smtClean="0"/>
              <a:t>uyang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Ruoyu</a:t>
            </a:r>
            <a:r>
              <a:rPr lang="en-US" altLang="zh-CN" dirty="0" smtClean="0"/>
              <a:t> Ma, </a:t>
            </a:r>
            <a:r>
              <a:rPr lang="en-US" altLang="zh-CN" dirty="0"/>
              <a:t>and </a:t>
            </a:r>
            <a:r>
              <a:rPr lang="en-US" altLang="zh-CN" dirty="0" err="1" smtClean="0"/>
              <a:t>Mamuerbieke</a:t>
            </a:r>
            <a:r>
              <a:rPr lang="en-US" altLang="zh-CN" dirty="0"/>
              <a:t> </a:t>
            </a:r>
            <a:r>
              <a:rPr lang="en-US" altLang="zh-CN" dirty="0" err="1"/>
              <a:t>Jieensi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0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Components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7902" y="1484934"/>
            <a:ext cx="3124202" cy="4165606"/>
          </a:xfrm>
        </p:spPr>
      </p:pic>
      <p:sp>
        <p:nvSpPr>
          <p:cNvPr id="5" name="TextBox 4"/>
          <p:cNvSpPr txBox="1"/>
          <p:nvPr/>
        </p:nvSpPr>
        <p:spPr>
          <a:xfrm>
            <a:off x="4953000" y="1981200"/>
            <a:ext cx="434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Red 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Color Resistor</a:t>
            </a:r>
          </a:p>
          <a:p>
            <a:r>
              <a:rPr lang="en-US" altLang="zh-CN" sz="2000" smtClean="0"/>
              <a:t>(5 bands</a:t>
            </a:r>
            <a:r>
              <a:rPr lang="en-US" altLang="zh-CN" sz="2000" dirty="0" smtClean="0"/>
              <a:t>: red red black </a:t>
            </a:r>
            <a:r>
              <a:rPr lang="en-US" altLang="zh-CN" sz="2000" dirty="0" err="1" smtClean="0"/>
              <a:t>black</a:t>
            </a:r>
            <a:r>
              <a:rPr lang="en-US" altLang="zh-CN" sz="2000" dirty="0" smtClean="0"/>
              <a:t> brown)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Wires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Breadboard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err="1" smtClean="0"/>
              <a:t>Arduino</a:t>
            </a:r>
            <a:r>
              <a:rPr lang="en-US" altLang="zh-CN" sz="3600" dirty="0" smtClean="0"/>
              <a:t> Platform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85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Circuit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90" y="1295400"/>
            <a:ext cx="6847420" cy="5135564"/>
          </a:xfrm>
        </p:spPr>
      </p:pic>
    </p:spTree>
    <p:extLst>
      <p:ext uri="{BB962C8B-B14F-4D97-AF65-F5344CB8AC3E}">
        <p14:creationId xmlns:p14="http://schemas.microsoft.com/office/powerpoint/2010/main" val="41673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Schematic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0770"/>
            <a:ext cx="7162800" cy="3924822"/>
          </a:xfrm>
        </p:spPr>
      </p:pic>
    </p:spTree>
    <p:extLst>
      <p:ext uri="{BB962C8B-B14F-4D97-AF65-F5344CB8AC3E}">
        <p14:creationId xmlns:p14="http://schemas.microsoft.com/office/powerpoint/2010/main" val="38871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424691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1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Code(cont.)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788793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34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Question?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</Words>
  <Application>Microsoft Office PowerPoint</Application>
  <PresentationFormat>全屏显示(4:3)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CS499 Fade</vt:lpstr>
      <vt:lpstr>Components</vt:lpstr>
      <vt:lpstr>Circuit</vt:lpstr>
      <vt:lpstr>Schematic</vt:lpstr>
      <vt:lpstr>Code</vt:lpstr>
      <vt:lpstr>Code(cont.)</vt:lpstr>
      <vt:lpstr>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CS499 Fade</dc:title>
  <dc:creator>52939</dc:creator>
  <cp:lastModifiedBy>52939</cp:lastModifiedBy>
  <cp:revision>8</cp:revision>
  <dcterms:created xsi:type="dcterms:W3CDTF">2018-05-24T00:14:27Z</dcterms:created>
  <dcterms:modified xsi:type="dcterms:W3CDTF">2018-05-24T19:28:58Z</dcterms:modified>
</cp:coreProperties>
</file>