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imSun" panose="02010600030101010101" pitchFamily="2" charset="-122"/>
      <p:regular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200520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Times New Roman"/>
                <a:ea typeface="Times New Roman"/>
                <a:cs typeface="Times New Roman"/>
                <a:sym typeface="Times New Roman"/>
              </a:rPr>
              <a:t>CS 499 Group project: Fade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1975" y="3517875"/>
            <a:ext cx="8520600" cy="1419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00400" lvl="0" indent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 Yijun Gan, Ji Cui, Yuwen Hu, Ruiheng Ma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Times New Roman"/>
                <a:ea typeface="Times New Roman"/>
                <a:cs typeface="Times New Roman"/>
                <a:sym typeface="Times New Roman"/>
              </a:rPr>
              <a:t>Our circuit diagram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" name="Shape 66"/>
          <p:cNvCxnSpPr/>
          <p:nvPr/>
        </p:nvCxnSpPr>
        <p:spPr>
          <a:xfrm>
            <a:off x="515350" y="1311650"/>
            <a:ext cx="0" cy="1212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Shape 67"/>
          <p:cNvCxnSpPr/>
          <p:nvPr/>
        </p:nvCxnSpPr>
        <p:spPr>
          <a:xfrm>
            <a:off x="515350" y="2645525"/>
            <a:ext cx="0" cy="1101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Shape 68"/>
          <p:cNvCxnSpPr/>
          <p:nvPr/>
        </p:nvCxnSpPr>
        <p:spPr>
          <a:xfrm>
            <a:off x="515350" y="3746975"/>
            <a:ext cx="146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Shape 69"/>
          <p:cNvCxnSpPr/>
          <p:nvPr/>
        </p:nvCxnSpPr>
        <p:spPr>
          <a:xfrm>
            <a:off x="515350" y="1321750"/>
            <a:ext cx="1313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hape 70"/>
          <p:cNvCxnSpPr/>
          <p:nvPr/>
        </p:nvCxnSpPr>
        <p:spPr>
          <a:xfrm>
            <a:off x="4193625" y="1321750"/>
            <a:ext cx="0" cy="2425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Shape 71"/>
          <p:cNvCxnSpPr/>
          <p:nvPr/>
        </p:nvCxnSpPr>
        <p:spPr>
          <a:xfrm>
            <a:off x="2536375" y="1321750"/>
            <a:ext cx="1657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Shape 72"/>
          <p:cNvCxnSpPr/>
          <p:nvPr/>
        </p:nvCxnSpPr>
        <p:spPr>
          <a:xfrm rot="10800000">
            <a:off x="2536375" y="3742375"/>
            <a:ext cx="1650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Shape 73"/>
          <p:cNvCxnSpPr/>
          <p:nvPr/>
        </p:nvCxnSpPr>
        <p:spPr>
          <a:xfrm>
            <a:off x="272825" y="2524250"/>
            <a:ext cx="48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Shape 74"/>
          <p:cNvCxnSpPr/>
          <p:nvPr/>
        </p:nvCxnSpPr>
        <p:spPr>
          <a:xfrm>
            <a:off x="434525" y="2645525"/>
            <a:ext cx="161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Shape 75"/>
          <p:cNvCxnSpPr/>
          <p:nvPr/>
        </p:nvCxnSpPr>
        <p:spPr>
          <a:xfrm>
            <a:off x="2536375" y="3465125"/>
            <a:ext cx="0" cy="563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Shape 76"/>
          <p:cNvCxnSpPr/>
          <p:nvPr/>
        </p:nvCxnSpPr>
        <p:spPr>
          <a:xfrm rot="10800000" flipH="1">
            <a:off x="1959475" y="3460625"/>
            <a:ext cx="577200" cy="28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Shape 77"/>
          <p:cNvCxnSpPr/>
          <p:nvPr/>
        </p:nvCxnSpPr>
        <p:spPr>
          <a:xfrm>
            <a:off x="1970500" y="3746975"/>
            <a:ext cx="566100" cy="277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78"/>
          <p:cNvCxnSpPr/>
          <p:nvPr/>
        </p:nvCxnSpPr>
        <p:spPr>
          <a:xfrm>
            <a:off x="1972850" y="3460550"/>
            <a:ext cx="0" cy="553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79"/>
          <p:cNvSpPr txBox="1"/>
          <p:nvPr/>
        </p:nvSpPr>
        <p:spPr>
          <a:xfrm>
            <a:off x="4900900" y="1311650"/>
            <a:ext cx="2919000" cy="24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This is a simple series circuit. It has a 5 V power and a 220 Ω resistance and a LED. Which the resistance and the LED are series connected.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709950" y="1347625"/>
            <a:ext cx="1087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Times New Roman"/>
                <a:ea typeface="Times New Roman"/>
                <a:cs typeface="Times New Roman"/>
                <a:sym typeface="Times New Roman"/>
              </a:rPr>
              <a:t>Resistance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959475" y="3057725"/>
            <a:ext cx="566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Times New Roman"/>
                <a:ea typeface="Times New Roman"/>
                <a:cs typeface="Times New Roman"/>
                <a:sym typeface="Times New Roman"/>
              </a:rPr>
              <a:t>LED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664350" y="2202350"/>
            <a:ext cx="8253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Power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82225" y="2091625"/>
            <a:ext cx="252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+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82225" y="2571750"/>
            <a:ext cx="252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808450" y="2391113"/>
            <a:ext cx="3681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5V</a:t>
            </a:r>
            <a:endParaRPr sz="1000"/>
          </a:p>
        </p:txBody>
      </p:sp>
      <p:sp>
        <p:nvSpPr>
          <p:cNvPr id="86" name="Shape 86"/>
          <p:cNvSpPr txBox="1"/>
          <p:nvPr/>
        </p:nvSpPr>
        <p:spPr>
          <a:xfrm>
            <a:off x="1886825" y="1556175"/>
            <a:ext cx="5661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220 Ω</a:t>
            </a:r>
            <a:endParaRPr sz="1000"/>
          </a:p>
        </p:txBody>
      </p:sp>
      <p:cxnSp>
        <p:nvCxnSpPr>
          <p:cNvPr id="87" name="Shape 87"/>
          <p:cNvCxnSpPr/>
          <p:nvPr/>
        </p:nvCxnSpPr>
        <p:spPr>
          <a:xfrm rot="10800000" flipH="1">
            <a:off x="1829050" y="1127400"/>
            <a:ext cx="161400" cy="20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Shape 88"/>
          <p:cNvCxnSpPr/>
          <p:nvPr/>
        </p:nvCxnSpPr>
        <p:spPr>
          <a:xfrm rot="10800000" flipH="1">
            <a:off x="1990450" y="1127400"/>
            <a:ext cx="161400" cy="20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Shape 89"/>
          <p:cNvCxnSpPr/>
          <p:nvPr/>
        </p:nvCxnSpPr>
        <p:spPr>
          <a:xfrm rot="10800000" flipH="1">
            <a:off x="2161825" y="1127400"/>
            <a:ext cx="161400" cy="20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 rot="10800000" flipH="1">
            <a:off x="2333200" y="1127400"/>
            <a:ext cx="161400" cy="20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1982238" y="1122000"/>
            <a:ext cx="24300" cy="228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Shape 92"/>
          <p:cNvCxnSpPr/>
          <p:nvPr/>
        </p:nvCxnSpPr>
        <p:spPr>
          <a:xfrm>
            <a:off x="2157713" y="1118100"/>
            <a:ext cx="24300" cy="228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Shape 93"/>
          <p:cNvCxnSpPr/>
          <p:nvPr/>
        </p:nvCxnSpPr>
        <p:spPr>
          <a:xfrm>
            <a:off x="2331950" y="1122000"/>
            <a:ext cx="24300" cy="228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Shape 94"/>
          <p:cNvCxnSpPr/>
          <p:nvPr/>
        </p:nvCxnSpPr>
        <p:spPr>
          <a:xfrm>
            <a:off x="2503325" y="1122000"/>
            <a:ext cx="24300" cy="228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Times New Roman"/>
                <a:ea typeface="Times New Roman"/>
                <a:cs typeface="Times New Roman"/>
                <a:sym typeface="Times New Roman"/>
              </a:rPr>
              <a:t>Items that We Used in this Project(1)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625536" y="1017725"/>
            <a:ext cx="46125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zh-CN" dirty="0">
                <a:solidFill>
                  <a:schemeClr val="tx1"/>
                </a:solidFill>
              </a:rPr>
              <a:t>Two wires</a:t>
            </a:r>
            <a:endParaRPr dirty="0">
              <a:solidFill>
                <a:schemeClr val="tx1"/>
              </a:solidFill>
            </a:endParaRP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zh-CN" dirty="0" smtClean="0">
                <a:solidFill>
                  <a:schemeClr val="tx1"/>
                </a:solidFill>
              </a:rPr>
              <a:t>O</a:t>
            </a:r>
            <a:r>
              <a:rPr lang="zh-CN" dirty="0">
                <a:solidFill>
                  <a:schemeClr val="tx1"/>
                </a:solidFill>
              </a:rPr>
              <a:t>ne resistance (220Ω</a:t>
            </a:r>
            <a:r>
              <a:rPr 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zh-CN" dirty="0" smtClean="0">
                <a:solidFill>
                  <a:schemeClr val="tx1"/>
                </a:solidFill>
              </a:rPr>
              <a:t>O</a:t>
            </a:r>
            <a:r>
              <a:rPr lang="zh-CN" dirty="0">
                <a:solidFill>
                  <a:schemeClr val="tx1"/>
                </a:solidFill>
              </a:rPr>
              <a:t>ne small bum</a:t>
            </a:r>
            <a:r>
              <a:rPr lang="zh-CN" dirty="0" smtClean="0">
                <a:solidFill>
                  <a:schemeClr val="tx1"/>
                </a:solidFill>
              </a:rPr>
              <a:t>b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Bread board</a:t>
            </a:r>
          </a:p>
          <a:p>
            <a:pPr marL="0" lv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Operating </a:t>
            </a:r>
            <a:r>
              <a:rPr lang="en-US" altLang="zh-CN" dirty="0">
                <a:solidFill>
                  <a:schemeClr val="tx1"/>
                </a:solidFill>
              </a:rPr>
              <a:t>Panel 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017725"/>
            <a:ext cx="2612573" cy="200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26485"/>
            <a:ext cx="2612571" cy="2040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Times New Roman"/>
                <a:ea typeface="Times New Roman"/>
                <a:cs typeface="Times New Roman"/>
                <a:sym typeface="Times New Roman"/>
              </a:rPr>
              <a:t>How to Connect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172125" y="1152475"/>
            <a:ext cx="466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positive is connecting with </a:t>
            </a:r>
            <a:r>
              <a:rPr lang="zh-CN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alternating current (#9----#11).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zh-CN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ncatenate everything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77" y="1219850"/>
            <a:ext cx="3085649" cy="32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latin typeface="Times New Roman"/>
                <a:ea typeface="Times New Roman"/>
                <a:cs typeface="Times New Roman"/>
                <a:sym typeface="Times New Roman"/>
              </a:rPr>
              <a:t>The Analysis for Codes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400"/>
            <a:ext cx="6591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1.Void setup( )------&gt;  this is the function, and void means that this function won</a:t>
            </a:r>
            <a:r>
              <a:rPr lang="zh-CN" sz="10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zh-CN" sz="105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t return anythings. It is just used for declaring pin 11 to be an output.</a:t>
            </a:r>
            <a:endParaRPr sz="105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2. analogWrite(pin, value)-------&gt; Writes an analog value (PWM wave) to a pin,Can be used to light a LED at varying brightnesses or drive a motor at various speeds, and this function is finished by arduino. Pulse Width Modulation( PWM), is a technique for getting analog results with digital means. Digital control is used to create a square wave, a signal switched between on and off.  </a:t>
            </a:r>
            <a:endParaRPr sz="105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3. In order to make LED fade up and light up, the value of PWM from 0(off) to 255(on).</a:t>
            </a:r>
            <a:endParaRPr sz="105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4.1. Delay controls the speed of the gradient</a:t>
            </a:r>
            <a:endParaRPr sz="105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964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SimSun</vt:lpstr>
      <vt:lpstr>Times New Roman</vt:lpstr>
      <vt:lpstr>Arial</vt:lpstr>
      <vt:lpstr>Proxima Nova</vt:lpstr>
      <vt:lpstr>Spearmint</vt:lpstr>
      <vt:lpstr>CS 499 Group project: Fade</vt:lpstr>
      <vt:lpstr>Our circuit diagram</vt:lpstr>
      <vt:lpstr>Items that We Used in this Project(1)</vt:lpstr>
      <vt:lpstr>How to Connect</vt:lpstr>
      <vt:lpstr>The Analysis for Codes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499 Group project: Fade</dc:title>
  <dc:creator>Gan, Yijun</dc:creator>
  <cp:lastModifiedBy>Gan, Yijun</cp:lastModifiedBy>
  <cp:revision>2</cp:revision>
  <dcterms:modified xsi:type="dcterms:W3CDTF">2018-05-24T19:31:27Z</dcterms:modified>
</cp:coreProperties>
</file>