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CS499 Motor Speed Control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/>
              <a:t>Yuyang</a:t>
            </a:r>
            <a:r>
              <a:rPr lang="en-US" altLang="zh-CN" dirty="0"/>
              <a:t> </a:t>
            </a:r>
            <a:r>
              <a:rPr lang="en-US" altLang="zh-CN" dirty="0" err="1"/>
              <a:t>Feng</a:t>
            </a:r>
            <a:r>
              <a:rPr lang="en-US" altLang="zh-CN" dirty="0"/>
              <a:t>, </a:t>
            </a:r>
            <a:r>
              <a:rPr lang="en-US" altLang="zh-CN" dirty="0" err="1"/>
              <a:t>Ruoyu</a:t>
            </a:r>
            <a:r>
              <a:rPr lang="en-US" altLang="zh-CN" dirty="0"/>
              <a:t> Ma, and </a:t>
            </a:r>
            <a:r>
              <a:rPr lang="en-US" altLang="zh-CN" dirty="0" err="1"/>
              <a:t>Mamuerbieke</a:t>
            </a:r>
            <a:r>
              <a:rPr lang="en-US" altLang="zh-CN" dirty="0"/>
              <a:t> </a:t>
            </a:r>
            <a:r>
              <a:rPr lang="en-US" altLang="zh-CN" dirty="0" err="1"/>
              <a:t>Jieensi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2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Components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72816"/>
            <a:ext cx="5650572" cy="4237930"/>
          </a:xfrm>
        </p:spPr>
      </p:pic>
      <p:sp>
        <p:nvSpPr>
          <p:cNvPr id="5" name="TextBox 4"/>
          <p:cNvSpPr txBox="1"/>
          <p:nvPr/>
        </p:nvSpPr>
        <p:spPr>
          <a:xfrm>
            <a:off x="695331" y="1607704"/>
            <a:ext cx="2808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Diode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Resistor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MOSFET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H-Bridge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9V Battery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DC Motor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Wires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Board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79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Circuit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6926824" cy="5195116"/>
          </a:xfrm>
        </p:spPr>
      </p:pic>
    </p:spTree>
    <p:extLst>
      <p:ext uri="{BB962C8B-B14F-4D97-AF65-F5344CB8AC3E}">
        <p14:creationId xmlns:p14="http://schemas.microsoft.com/office/powerpoint/2010/main" val="271129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Schematic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1" y="1844824"/>
            <a:ext cx="8526462" cy="3892698"/>
          </a:xfrm>
        </p:spPr>
      </p:pic>
    </p:spTree>
    <p:extLst>
      <p:ext uri="{BB962C8B-B14F-4D97-AF65-F5344CB8AC3E}">
        <p14:creationId xmlns:p14="http://schemas.microsoft.com/office/powerpoint/2010/main" val="217397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8703676" cy="4756794"/>
          </a:xfrm>
        </p:spPr>
      </p:pic>
    </p:spTree>
    <p:extLst>
      <p:ext uri="{BB962C8B-B14F-4D97-AF65-F5344CB8AC3E}">
        <p14:creationId xmlns:p14="http://schemas.microsoft.com/office/powerpoint/2010/main" val="428572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(cont.)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371608" cy="4971298"/>
          </a:xfrm>
        </p:spPr>
      </p:pic>
    </p:spTree>
    <p:extLst>
      <p:ext uri="{BB962C8B-B14F-4D97-AF65-F5344CB8AC3E}">
        <p14:creationId xmlns:p14="http://schemas.microsoft.com/office/powerpoint/2010/main" val="214041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PWM Waves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336704" cy="512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24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20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</Words>
  <Application>Microsoft Office PowerPoint</Application>
  <PresentationFormat>全屏显示(4:3)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CS499 Motor Speed Control</vt:lpstr>
      <vt:lpstr>Components</vt:lpstr>
      <vt:lpstr>Circuit</vt:lpstr>
      <vt:lpstr>Schematic</vt:lpstr>
      <vt:lpstr>Code</vt:lpstr>
      <vt:lpstr>Code (cont.)</vt:lpstr>
      <vt:lpstr>PWM Waves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CS499 Motor Speed Control</dc:title>
  <dc:creator>Yuyang Feng</dc:creator>
  <cp:lastModifiedBy>52939</cp:lastModifiedBy>
  <cp:revision>4</cp:revision>
  <dcterms:created xsi:type="dcterms:W3CDTF">2018-05-31T15:53:01Z</dcterms:created>
  <dcterms:modified xsi:type="dcterms:W3CDTF">2018-05-31T16:35:43Z</dcterms:modified>
</cp:coreProperties>
</file>