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72" r:id="rId6"/>
    <p:sldId id="280" r:id="rId7"/>
    <p:sldId id="282" r:id="rId8"/>
    <p:sldId id="283" r:id="rId9"/>
    <p:sldId id="278" r:id="rId10"/>
    <p:sldId id="277" r:id="rId11"/>
    <p:sldId id="281" r:id="rId12"/>
    <p:sldId id="279" r:id="rId13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02313B-3E6D-4D7F-80D6-B4DFB775B53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FFA8670-D592-44A5-9EAB-E8958FB2F7F5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170A596-7141-45E9-836C-E467146705E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75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84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51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5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32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76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62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8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53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DBEEAF-8865-47D1-B068-5C35DEFDD3B7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5E7AE9-32B8-4CFC-9FC0-DD876B8530FF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 rtlCol="0"/>
          <a:lstStyle>
            <a:lvl1pPr>
              <a:defRPr/>
            </a:lvl1pPr>
          </a:lstStyle>
          <a:p>
            <a:fld id="{F4FA9DC9-5F48-4B11-ABAD-3D9C7EA5F93D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7C9A1E-B840-4A13-A8E8-B3969CA047E3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82EA89-99C7-4978-B73C-759F6FBBD284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0E6BB3-064A-447B-8405-164BF2DD1E9F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03C019-8572-463A-AD5D-22CEF8D6704C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09BEA4F-33B2-4578-A3D5-4DD0AFD5AAA4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7DD459-18A4-428F-BBAE-806876E051BE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47DBEC-A3C8-4291-A143-2744EE4F668B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082920-F107-4359-932C-BC0CC4542B3B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D288D77-30F5-4D35-8570-4E878E230A60}" type="datetime1">
              <a:rPr lang="zh-CN" altLang="en-US" smtClean="0"/>
              <a:pPr/>
              <a:t>2019/12/12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9" name="长方形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rtlCol="0">
            <a:norm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Kingdom Defender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18373401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廉皓然</a:t>
            </a: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长方形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背景故事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FA324F1-1D47-4F36-9BAE-FEE97158C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02350" y="4033050"/>
            <a:ext cx="962159" cy="1000265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706530F-7411-4EA7-A058-9817281FB97C}"/>
              </a:ext>
            </a:extLst>
          </p:cNvPr>
          <p:cNvSpPr txBox="1"/>
          <p:nvPr/>
        </p:nvSpPr>
        <p:spPr>
          <a:xfrm>
            <a:off x="1385977" y="2400152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平静繁荣的王国突然被怪物入侵，王国的子民们苦不堪言，这时王国保卫者站了出来，展开</a:t>
            </a:r>
            <a:endParaRPr lang="en-US" altLang="zh-CN" dirty="0"/>
          </a:p>
          <a:p>
            <a:r>
              <a:rPr lang="zh-CN" altLang="en-US" dirty="0"/>
              <a:t>一场和怪物的殊死斗争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D290A3-C3CD-4FA2-8797-9AE303FF1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477" y="3811518"/>
            <a:ext cx="1505160" cy="12193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7635EF5-B84B-40AB-946C-EBB759B81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4043" y="4033050"/>
            <a:ext cx="1409897" cy="91452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6A1A8E8-7BF2-4A52-B0F4-E13AA429DC41}"/>
              </a:ext>
            </a:extLst>
          </p:cNvPr>
          <p:cNvSpPr txBox="1"/>
          <p:nvPr/>
        </p:nvSpPr>
        <p:spPr>
          <a:xfrm>
            <a:off x="4402827" y="4148461"/>
            <a:ext cx="1663394" cy="769441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Fight</a:t>
            </a:r>
            <a:r>
              <a:rPr lang="zh-CN" altLang="en-US" sz="44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长方形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代码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CD404C-F962-460F-9C37-2A07C986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140982"/>
            <a:ext cx="9784080" cy="4206240"/>
          </a:xfrm>
        </p:spPr>
        <p:txBody>
          <a:bodyPr/>
          <a:lstStyle/>
          <a:p>
            <a:r>
              <a:rPr lang="zh-CN" altLang="en-US" dirty="0"/>
              <a:t>第三方库：</a:t>
            </a:r>
            <a:r>
              <a:rPr lang="en-US" altLang="zh-CN" dirty="0"/>
              <a:t>Pygame</a:t>
            </a:r>
          </a:p>
          <a:p>
            <a:r>
              <a:rPr lang="zh-CN" altLang="en-US" dirty="0"/>
              <a:t>面向对象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F1FDA2-4AE7-4253-A089-ADA9EC268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886638"/>
            <a:ext cx="6117387" cy="48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0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长方形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代码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CD404C-F962-460F-9C37-2A07C986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5" y="2140982"/>
            <a:ext cx="9784080" cy="4206240"/>
          </a:xfrm>
        </p:spPr>
        <p:txBody>
          <a:bodyPr/>
          <a:lstStyle/>
          <a:p>
            <a:r>
              <a:rPr lang="zh-CN" altLang="en-US" dirty="0"/>
              <a:t>主要函数：</a:t>
            </a:r>
            <a:endParaRPr lang="en-US" altLang="zh-CN" dirty="0"/>
          </a:p>
          <a:p>
            <a:pPr lvl="2"/>
            <a:r>
              <a:rPr lang="zh-CN" altLang="en-US" dirty="0"/>
              <a:t>读取键盘输入</a:t>
            </a:r>
            <a:endParaRPr lang="en-US" altLang="zh-CN" dirty="0"/>
          </a:p>
          <a:p>
            <a:pPr lvl="2"/>
            <a:r>
              <a:rPr lang="zh-CN" altLang="en-US" dirty="0"/>
              <a:t>角色移动</a:t>
            </a:r>
            <a:endParaRPr lang="en-US" altLang="zh-CN" dirty="0"/>
          </a:p>
          <a:p>
            <a:pPr lvl="2"/>
            <a:r>
              <a:rPr lang="zh-CN" altLang="en-US" dirty="0"/>
              <a:t>发射子弹</a:t>
            </a:r>
            <a:endParaRPr lang="en-US" altLang="zh-CN" dirty="0"/>
          </a:p>
          <a:p>
            <a:pPr lvl="2"/>
            <a:r>
              <a:rPr lang="zh-CN" altLang="en-US" dirty="0"/>
              <a:t>怪物死亡</a:t>
            </a:r>
            <a:endParaRPr lang="en-US" altLang="zh-CN" dirty="0"/>
          </a:p>
          <a:p>
            <a:pPr lvl="2"/>
            <a:r>
              <a:rPr lang="zh-CN" altLang="en-US" dirty="0"/>
              <a:t>怪物移动</a:t>
            </a:r>
            <a:endParaRPr lang="en-US" altLang="zh-CN" dirty="0"/>
          </a:p>
          <a:p>
            <a:pPr lvl="2"/>
            <a:r>
              <a:rPr lang="zh-CN" altLang="en-US" dirty="0"/>
              <a:t>角色死亡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7B72C1-6680-4437-9011-346053411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417" y="2140982"/>
            <a:ext cx="8032603" cy="43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81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长方形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流程图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337D04C-192C-4401-A6F3-D68CE9263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75029" y="1967436"/>
            <a:ext cx="7554895" cy="4606388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58019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长方形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A78009-319F-45E8-9BE2-D41149D7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三关</a:t>
            </a:r>
            <a:endParaRPr lang="en-US" altLang="zh-CN" dirty="0"/>
          </a:p>
          <a:p>
            <a:r>
              <a:rPr lang="zh-CN" altLang="en-US" dirty="0"/>
              <a:t>难度递增</a:t>
            </a:r>
            <a:endParaRPr lang="en-US" altLang="zh-CN" dirty="0"/>
          </a:p>
          <a:p>
            <a:r>
              <a:rPr lang="zh-CN" altLang="en-US" dirty="0"/>
              <a:t>无尽模式</a:t>
            </a:r>
            <a:endParaRPr lang="en-US" altLang="zh-CN" dirty="0"/>
          </a:p>
          <a:p>
            <a:r>
              <a:rPr lang="zh-CN" altLang="en-US" dirty="0"/>
              <a:t>积分竞争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8C4A437-6D5A-4E7E-B3FB-A778A0779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944" y="4011185"/>
            <a:ext cx="2126164" cy="22557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E636290-4E5A-42A1-A895-9F0603D1A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736" y="2285257"/>
            <a:ext cx="4695176" cy="263810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AC594D6-CF43-4CBA-A21D-FA82E0508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477" y="3679771"/>
            <a:ext cx="4560870" cy="25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05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长方形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素材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CF6C6DD-59AE-4840-91DB-F19A2C75C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48187" y="2018005"/>
            <a:ext cx="4893489" cy="4206875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5EBA83-7E69-4DF2-9AE5-C214687C2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813" y="3283169"/>
            <a:ext cx="4084674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92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长方形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动画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7AFFA04-5B51-48E6-A6CC-7B20638C5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2320" y="5667448"/>
            <a:ext cx="1143160" cy="62873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BA5E0D-DFB4-45A4-BE6F-1C851B44E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15" y="5686500"/>
            <a:ext cx="1095528" cy="6668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68FFCD-D35E-44D7-9C08-82D8D4A83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878" y="5667448"/>
            <a:ext cx="1105054" cy="6477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5DE729-C8BC-4437-9755-94C7DC87D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772" y="5704189"/>
            <a:ext cx="1095528" cy="6668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46B650-1C0E-489C-9EC1-F07007E50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0717" y="3671119"/>
            <a:ext cx="1247949" cy="1790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AF633BA-F2B9-4542-ADD7-291C69FB77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3408" y="3675882"/>
            <a:ext cx="1247949" cy="178142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B1CAE21-E1E2-41C5-AD7C-1EFE6EBB7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359" y="3675238"/>
            <a:ext cx="1247949" cy="17909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C440A1A-FCB1-4A14-87AA-DA748F36E9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0208" y="2200273"/>
            <a:ext cx="1504950" cy="12287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500763-54FB-43EB-A8A8-954A027BBC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5346" y="2352674"/>
            <a:ext cx="1419225" cy="9239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EB912A6-040B-4BD3-ABE6-B7630FAF46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1036" y="2200275"/>
            <a:ext cx="1504950" cy="1228725"/>
          </a:xfrm>
          <a:prstGeom prst="rect">
            <a:avLst/>
          </a:prstGeom>
        </p:spPr>
      </p:pic>
      <p:pic>
        <p:nvPicPr>
          <p:cNvPr id="26" name="内容占位符 5">
            <a:extLst>
              <a:ext uri="{FF2B5EF4-FFF2-40B4-BE49-F238E27FC236}">
                <a16:creationId xmlns:a16="http://schemas.microsoft.com/office/drawing/2014/main" id="{3DE8133C-4DA7-4C00-93F7-1FF649A3E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564" y="5705552"/>
            <a:ext cx="114316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5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长方形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EF6087-F50C-4957-9695-0E55FF81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050" y="3162300"/>
            <a:ext cx="3590925" cy="1988819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话不多说</a:t>
            </a:r>
            <a:endParaRPr lang="en-US" altLang="zh-CN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en-US" altLang="zh-CN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CN" altLang="en-US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开始演示</a:t>
            </a:r>
          </a:p>
        </p:txBody>
      </p:sp>
    </p:spTree>
    <p:extLst>
      <p:ext uri="{BB962C8B-B14F-4D97-AF65-F5344CB8AC3E}">
        <p14:creationId xmlns:p14="http://schemas.microsoft.com/office/powerpoint/2010/main" val="649609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24_TF89910445.potx" id="{12CE5A98-4056-4E39-A091-6B672EF5AB1A}" vid="{0A0085BF-B3CC-4562-BD71-9CA2527FF02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镶边设计</Template>
  <TotalTime>0</TotalTime>
  <Words>92</Words>
  <Application>Microsoft Office PowerPoint</Application>
  <PresentationFormat>宽屏</PresentationFormat>
  <Paragraphs>40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Microsoft YaHei UI</vt:lpstr>
      <vt:lpstr>Corbel</vt:lpstr>
      <vt:lpstr>Wingdings</vt:lpstr>
      <vt:lpstr>镶边</vt:lpstr>
      <vt:lpstr>Kingdom Defender</vt:lpstr>
      <vt:lpstr>背景故事</vt:lpstr>
      <vt:lpstr>代码</vt:lpstr>
      <vt:lpstr>代码</vt:lpstr>
      <vt:lpstr>流程图</vt:lpstr>
      <vt:lpstr>关卡</vt:lpstr>
      <vt:lpstr>素材</vt:lpstr>
      <vt:lpstr>动画</vt:lpstr>
      <vt:lpstr>play！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2019-12-12T08:18:07Z</dcterms:created>
  <dcterms:modified xsi:type="dcterms:W3CDTF">2019-12-12T11:18:19Z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