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8" r:id="rId5"/>
    <p:sldId id="259" r:id="rId6"/>
    <p:sldId id="260" r:id="rId7"/>
    <p:sldId id="261" r:id="rId8"/>
    <p:sldId id="262" r:id="rId9"/>
    <p:sldId id="263" r:id="rId10"/>
    <p:sldId id="264" r:id="rId11"/>
    <p:sldId id="265" r:id="rId12"/>
    <p:sldId id="266" r:id="rId13"/>
    <p:sldId id="267" r:id="rId14"/>
    <p:sldId id="268"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2"/>
        <p:cNvGrpSpPr/>
        <p:nvPr/>
      </p:nvGrpSpPr>
      <p:grpSpPr>
        <a:xfrm>
          <a:off x="0" y="0"/>
          <a:ext cx="0" cy="0"/>
          <a:chOff x="0" y="0"/>
          <a:chExt cx="0" cy="0"/>
        </a:xfrm>
      </p:grpSpPr>
      <p:sp>
        <p:nvSpPr>
          <p:cNvPr id="83" name="Google Shape;83;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4" name="Google Shape;8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8"/>
        <p:cNvGrpSpPr/>
        <p:nvPr/>
      </p:nvGrpSpPr>
      <p:grpSpPr>
        <a:xfrm>
          <a:off x="0" y="0"/>
          <a:ext cx="0" cy="0"/>
          <a:chOff x="0" y="0"/>
          <a:chExt cx="0" cy="0"/>
        </a:xfrm>
      </p:grpSpPr>
      <p:sp>
        <p:nvSpPr>
          <p:cNvPr id="149" name="Google Shape;149;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50" name="Google Shape;150;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6"/>
        <p:cNvGrpSpPr/>
        <p:nvPr/>
      </p:nvGrpSpPr>
      <p:grpSpPr>
        <a:xfrm>
          <a:off x="0" y="0"/>
          <a:ext cx="0" cy="0"/>
          <a:chOff x="0" y="0"/>
          <a:chExt cx="0" cy="0"/>
        </a:xfrm>
      </p:grpSpPr>
      <p:sp>
        <p:nvSpPr>
          <p:cNvPr id="157" name="Google Shape;157;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58" name="Google Shape;15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3"/>
        <p:cNvGrpSpPr/>
        <p:nvPr/>
      </p:nvGrpSpPr>
      <p:grpSpPr>
        <a:xfrm>
          <a:off x="0" y="0"/>
          <a:ext cx="0" cy="0"/>
          <a:chOff x="0" y="0"/>
          <a:chExt cx="0" cy="0"/>
        </a:xfrm>
      </p:grpSpPr>
      <p:sp>
        <p:nvSpPr>
          <p:cNvPr id="164" name="Google Shape;164;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65" name="Google Shape;165;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4"/>
        <p:cNvGrpSpPr/>
        <p:nvPr/>
      </p:nvGrpSpPr>
      <p:grpSpPr>
        <a:xfrm>
          <a:off x="0" y="0"/>
          <a:ext cx="0" cy="0"/>
          <a:chOff x="0" y="0"/>
          <a:chExt cx="0" cy="0"/>
        </a:xfrm>
      </p:grpSpPr>
      <p:sp>
        <p:nvSpPr>
          <p:cNvPr id="95" name="Google Shape;9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6" name="Google Shape;9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1"/>
        <p:cNvGrpSpPr/>
        <p:nvPr/>
      </p:nvGrpSpPr>
      <p:grpSpPr>
        <a:xfrm>
          <a:off x="0" y="0"/>
          <a:ext cx="0" cy="0"/>
          <a:chOff x="0" y="0"/>
          <a:chExt cx="0" cy="0"/>
        </a:xfrm>
      </p:grpSpPr>
      <p:sp>
        <p:nvSpPr>
          <p:cNvPr id="102" name="Google Shape;10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03" name="Google Shape;10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8"/>
        <p:cNvGrpSpPr/>
        <p:nvPr/>
      </p:nvGrpSpPr>
      <p:grpSpPr>
        <a:xfrm>
          <a:off x="0" y="0"/>
          <a:ext cx="0" cy="0"/>
          <a:chOff x="0" y="0"/>
          <a:chExt cx="0" cy="0"/>
        </a:xfrm>
      </p:grpSpPr>
      <p:sp>
        <p:nvSpPr>
          <p:cNvPr id="109" name="Google Shape;10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0" name="Google Shape;11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5"/>
        <p:cNvGrpSpPr/>
        <p:nvPr/>
      </p:nvGrpSpPr>
      <p:grpSpPr>
        <a:xfrm>
          <a:off x="0" y="0"/>
          <a:ext cx="0" cy="0"/>
          <a:chOff x="0" y="0"/>
          <a:chExt cx="0" cy="0"/>
        </a:xfrm>
      </p:grpSpPr>
      <p:sp>
        <p:nvSpPr>
          <p:cNvPr id="116" name="Google Shape;11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7" name="Google Shape;11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2"/>
        <p:cNvGrpSpPr/>
        <p:nvPr/>
      </p:nvGrpSpPr>
      <p:grpSpPr>
        <a:xfrm>
          <a:off x="0" y="0"/>
          <a:ext cx="0" cy="0"/>
          <a:chOff x="0" y="0"/>
          <a:chExt cx="0" cy="0"/>
        </a:xfrm>
      </p:grpSpPr>
      <p:sp>
        <p:nvSpPr>
          <p:cNvPr id="123" name="Google Shape;12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24" name="Google Shape;12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8"/>
        <p:cNvGrpSpPr/>
        <p:nvPr/>
      </p:nvGrpSpPr>
      <p:grpSpPr>
        <a:xfrm>
          <a:off x="0" y="0"/>
          <a:ext cx="0" cy="0"/>
          <a:chOff x="0" y="0"/>
          <a:chExt cx="0" cy="0"/>
        </a:xfrm>
      </p:grpSpPr>
      <p:sp>
        <p:nvSpPr>
          <p:cNvPr id="129" name="Google Shape;129;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0" name="Google Shape;13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4"/>
        <p:cNvGrpSpPr/>
        <p:nvPr/>
      </p:nvGrpSpPr>
      <p:grpSpPr>
        <a:xfrm>
          <a:off x="0" y="0"/>
          <a:ext cx="0" cy="0"/>
          <a:chOff x="0" y="0"/>
          <a:chExt cx="0" cy="0"/>
        </a:xfrm>
      </p:grpSpPr>
      <p:sp>
        <p:nvSpPr>
          <p:cNvPr id="135" name="Google Shape;135;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6" name="Google Shape;13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1"/>
        <p:cNvGrpSpPr/>
        <p:nvPr/>
      </p:nvGrpSpPr>
      <p:grpSpPr>
        <a:xfrm>
          <a:off x="0" y="0"/>
          <a:ext cx="0" cy="0"/>
          <a:chOff x="0" y="0"/>
          <a:chExt cx="0" cy="0"/>
        </a:xfrm>
      </p:grpSpPr>
      <p:sp>
        <p:nvSpPr>
          <p:cNvPr id="142" name="Google Shape;14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3" name="Google Shape;14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matchingName="Title Slide">
  <p:cSld name="TITLE">
    <p:bg>
      <p:bgPr>
        <a:solidFill>
          <a:schemeClr val="lt1"/>
        </a:solidFill>
        <a:effectLst/>
      </p:bgPr>
    </p:bg>
    <p:spTree>
      <p:nvGrpSpPr>
        <p:cNvPr id="1" name="Shape 12"/>
        <p:cNvGrpSpPr/>
        <p:nvPr/>
      </p:nvGrpSpPr>
      <p:grpSpPr>
        <a:xfrm>
          <a:off x="0" y="0"/>
          <a:ext cx="0" cy="0"/>
          <a:chOff x="0" y="0"/>
          <a:chExt cx="0" cy="0"/>
        </a:xfrm>
      </p:grpSpPr>
      <p:pic>
        <p:nvPicPr>
          <p:cNvPr id="13" name="Google Shape;13;p2"/>
          <p:cNvPicPr preferRelativeResize="0"/>
          <p:nvPr/>
        </p:nvPicPr>
        <p:blipFill rotWithShape="1">
          <a:blip r:embed="rId2"/>
          <a:srcRect b="3794"/>
          <a:stretch>
            <a:fillRect/>
          </a:stretch>
        </p:blipFill>
        <p:spPr>
          <a:xfrm>
            <a:off x="0" y="260350"/>
            <a:ext cx="12192000" cy="6597650"/>
          </a:xfrm>
          <a:prstGeom prst="rect">
            <a:avLst/>
          </a:prstGeom>
          <a:noFill/>
          <a:ln>
            <a:noFill/>
          </a:ln>
        </p:spPr>
      </p:pic>
      <p:sp>
        <p:nvSpPr>
          <p:cNvPr id="14" name="Google Shape;14;p2"/>
          <p:cNvSpPr txBox="1">
            <a:spLocks noGrp="1"/>
          </p:cNvSpPr>
          <p:nvPr>
            <p:ph type="ctrTitle"/>
          </p:nvPr>
        </p:nvSpPr>
        <p:spPr>
          <a:xfrm>
            <a:off x="624417" y="620713"/>
            <a:ext cx="10943167" cy="10826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a:spLocks noGrp="1"/>
          </p:cNvSpPr>
          <p:nvPr>
            <p:ph type="subTitle" idx="1"/>
          </p:nvPr>
        </p:nvSpPr>
        <p:spPr>
          <a:xfrm>
            <a:off x="626533" y="1843088"/>
            <a:ext cx="10949517" cy="981075"/>
          </a:xfrm>
          <a:prstGeom prst="rect">
            <a:avLst/>
          </a:prstGeom>
          <a:noFill/>
          <a:ln>
            <a:noFill/>
          </a:ln>
        </p:spPr>
        <p:txBody>
          <a:bodyPr spcFirstLastPara="1" wrap="square" lIns="91425" tIns="45700" rIns="91425" bIns="45700" anchor="t" anchorCtr="0">
            <a:noAutofit/>
          </a:bodyPr>
          <a:lstStyle>
            <a:lvl1pPr lvl="0" algn="l">
              <a:spcBef>
                <a:spcPts val="640"/>
              </a:spcBef>
              <a:spcAft>
                <a:spcPts val="0"/>
              </a:spcAft>
              <a:buClr>
                <a:schemeClr val="dk1"/>
              </a:buClr>
              <a:buSzPts val="3200"/>
              <a:buFont typeface="Arial" panose="020B0604020202020204"/>
              <a:buNone/>
              <a:defRPr/>
            </a:lvl1pPr>
            <a:lvl2pPr lvl="1" algn="l">
              <a:spcBef>
                <a:spcPts val="360"/>
              </a:spcBef>
              <a:spcAft>
                <a:spcPts val="0"/>
              </a:spcAft>
              <a:buClr>
                <a:schemeClr val="dk1"/>
              </a:buClr>
              <a:buSzPts val="1800"/>
              <a:buChar char="–"/>
              <a:defRPr/>
            </a:lvl2pPr>
            <a:lvl3pPr lvl="2" algn="l">
              <a:spcBef>
                <a:spcPts val="360"/>
              </a:spcBef>
              <a:spcAft>
                <a:spcPts val="0"/>
              </a:spcAft>
              <a:buClr>
                <a:schemeClr val="dk1"/>
              </a:buClr>
              <a:buSzPts val="1800"/>
              <a:buChar char="•"/>
              <a:defRPr/>
            </a:lvl3pPr>
            <a:lvl4pPr lvl="3" algn="l">
              <a:spcBef>
                <a:spcPts val="360"/>
              </a:spcBef>
              <a:spcAft>
                <a:spcPts val="0"/>
              </a:spcAft>
              <a:buClr>
                <a:schemeClr val="dk1"/>
              </a:buClr>
              <a:buSzPts val="1800"/>
              <a:buChar char="–"/>
              <a:defRPr/>
            </a:lvl4pPr>
            <a:lvl5pPr lvl="4" algn="l">
              <a:spcBef>
                <a:spcPts val="36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16" name="Google Shape;16;p2"/>
          <p:cNvSpPr txBox="1">
            <a:spLocks noGrp="1"/>
          </p:cNvSpPr>
          <p:nvPr>
            <p:ph type="dt" idx="10"/>
          </p:nvPr>
        </p:nvSpPr>
        <p:spPr>
          <a:xfrm>
            <a:off x="609600" y="6245225"/>
            <a:ext cx="28448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a:spLocks noGrp="1"/>
          </p:cNvSpPr>
          <p:nvPr>
            <p:ph type="sldNum" idx="12"/>
          </p:nvPr>
        </p:nvSpPr>
        <p:spPr>
          <a:xfrm>
            <a:off x="8737600" y="6245225"/>
            <a:ext cx="2844800" cy="476250"/>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0" lvl="1" indent="0" algn="r">
              <a:spcBef>
                <a:spcPts val="0"/>
              </a:spcBef>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0" lvl="2" indent="0" algn="r">
              <a:spcBef>
                <a:spcPts val="0"/>
              </a:spcBef>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0" lvl="3" indent="0" algn="r">
              <a:spcBef>
                <a:spcPts val="0"/>
              </a:spcBef>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0" lvl="4" indent="0" algn="r">
              <a:spcBef>
                <a:spcPts val="0"/>
              </a:spcBef>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0" lvl="5" indent="0" algn="r">
              <a:spcBef>
                <a:spcPts val="0"/>
              </a:spcBef>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0" lvl="6" indent="0" algn="r">
              <a:spcBef>
                <a:spcPts val="0"/>
              </a:spcBef>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0" lvl="7" indent="0" algn="r">
              <a:spcBef>
                <a:spcPts val="0"/>
              </a:spcBef>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0" lvl="8" indent="0" algn="r">
              <a:spcBef>
                <a:spcPts val="0"/>
              </a:spcBef>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70"/>
        <p:cNvGrpSpPr/>
        <p:nvPr/>
      </p:nvGrpSpPr>
      <p:grpSpPr>
        <a:xfrm>
          <a:off x="0" y="0"/>
          <a:ext cx="0" cy="0"/>
          <a:chOff x="0" y="0"/>
          <a:chExt cx="0" cy="0"/>
        </a:xfrm>
      </p:grpSpPr>
      <p:sp>
        <p:nvSpPr>
          <p:cNvPr id="71" name="Google Shape;71;p11"/>
          <p:cNvSpPr txBox="1">
            <a:spLocks noGrp="1"/>
          </p:cNvSpPr>
          <p:nvPr>
            <p:ph type="title"/>
          </p:nvPr>
        </p:nvSpPr>
        <p:spPr>
          <a:xfrm>
            <a:off x="609600" y="190500"/>
            <a:ext cx="10972800" cy="58261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a:spLocks noGrp="1"/>
          </p:cNvSpPr>
          <p:nvPr>
            <p:ph type="body" idx="1"/>
          </p:nvPr>
        </p:nvSpPr>
        <p:spPr>
          <a:xfrm rot="5400000">
            <a:off x="3619500" y="-1835150"/>
            <a:ext cx="4953000" cy="10972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73" name="Google Shape;73;p11"/>
          <p:cNvSpPr txBox="1">
            <a:spLocks noGrp="1"/>
          </p:cNvSpPr>
          <p:nvPr>
            <p:ph type="dt" idx="10"/>
          </p:nvPr>
        </p:nvSpPr>
        <p:spPr>
          <a:xfrm>
            <a:off x="609600" y="6245225"/>
            <a:ext cx="28448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1"/>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1"/>
          <p:cNvSpPr txBox="1">
            <a:spLocks noGrp="1"/>
          </p:cNvSpPr>
          <p:nvPr>
            <p:ph type="sldNum" idx="12"/>
          </p:nvPr>
        </p:nvSpPr>
        <p:spPr>
          <a:xfrm>
            <a:off x="8737600" y="6245225"/>
            <a:ext cx="2844800" cy="476250"/>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76"/>
        <p:cNvGrpSpPr/>
        <p:nvPr/>
      </p:nvGrpSpPr>
      <p:grpSpPr>
        <a:xfrm>
          <a:off x="0" y="0"/>
          <a:ext cx="0" cy="0"/>
          <a:chOff x="0" y="0"/>
          <a:chExt cx="0" cy="0"/>
        </a:xfrm>
      </p:grpSpPr>
      <p:sp>
        <p:nvSpPr>
          <p:cNvPr id="77" name="Google Shape;77;p12"/>
          <p:cNvSpPr txBox="1">
            <a:spLocks noGrp="1"/>
          </p:cNvSpPr>
          <p:nvPr>
            <p:ph type="title"/>
          </p:nvPr>
        </p:nvSpPr>
        <p:spPr>
          <a:xfrm rot="5400000">
            <a:off x="7242175" y="1787525"/>
            <a:ext cx="5937250" cy="2743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a:spLocks noGrp="1"/>
          </p:cNvSpPr>
          <p:nvPr>
            <p:ph type="body" idx="1"/>
          </p:nvPr>
        </p:nvSpPr>
        <p:spPr>
          <a:xfrm rot="5400000">
            <a:off x="1654175" y="-854075"/>
            <a:ext cx="5937250" cy="80264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79" name="Google Shape;79;p12"/>
          <p:cNvSpPr txBox="1">
            <a:spLocks noGrp="1"/>
          </p:cNvSpPr>
          <p:nvPr>
            <p:ph type="dt" idx="10"/>
          </p:nvPr>
        </p:nvSpPr>
        <p:spPr>
          <a:xfrm>
            <a:off x="609600" y="6245225"/>
            <a:ext cx="28448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2"/>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2"/>
          <p:cNvSpPr txBox="1">
            <a:spLocks noGrp="1"/>
          </p:cNvSpPr>
          <p:nvPr>
            <p:ph type="sldNum" idx="12"/>
          </p:nvPr>
        </p:nvSpPr>
        <p:spPr>
          <a:xfrm>
            <a:off x="8737600" y="6245225"/>
            <a:ext cx="2844800" cy="476250"/>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609600" y="190500"/>
            <a:ext cx="10972800" cy="58261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a:spLocks noGrp="1"/>
          </p:cNvSpPr>
          <p:nvPr>
            <p:ph type="dt" idx="10"/>
          </p:nvPr>
        </p:nvSpPr>
        <p:spPr>
          <a:xfrm>
            <a:off x="609600" y="6245225"/>
            <a:ext cx="28448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a:spLocks noGrp="1"/>
          </p:cNvSpPr>
          <p:nvPr>
            <p:ph type="sldNum" idx="12"/>
          </p:nvPr>
        </p:nvSpPr>
        <p:spPr>
          <a:xfrm>
            <a:off x="8737600" y="6245225"/>
            <a:ext cx="2844800" cy="476250"/>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24"/>
        <p:cNvGrpSpPr/>
        <p:nvPr/>
      </p:nvGrpSpPr>
      <p:grpSpPr>
        <a:xfrm>
          <a:off x="0" y="0"/>
          <a:ext cx="0" cy="0"/>
          <a:chOff x="0" y="0"/>
          <a:chExt cx="0" cy="0"/>
        </a:xfrm>
      </p:grpSpPr>
      <p:sp>
        <p:nvSpPr>
          <p:cNvPr id="25" name="Google Shape;25;p4"/>
          <p:cNvSpPr txBox="1">
            <a:spLocks noGrp="1"/>
          </p:cNvSpPr>
          <p:nvPr>
            <p:ph type="title"/>
          </p:nvPr>
        </p:nvSpPr>
        <p:spPr>
          <a:xfrm>
            <a:off x="609600" y="190500"/>
            <a:ext cx="10972800" cy="58261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a:spLocks noGrp="1"/>
          </p:cNvSpPr>
          <p:nvPr>
            <p:ph type="body" idx="1"/>
          </p:nvPr>
        </p:nvSpPr>
        <p:spPr>
          <a:xfrm>
            <a:off x="609600" y="1174750"/>
            <a:ext cx="10972800" cy="49530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27" name="Google Shape;27;p4"/>
          <p:cNvSpPr txBox="1">
            <a:spLocks noGrp="1"/>
          </p:cNvSpPr>
          <p:nvPr>
            <p:ph type="dt" idx="10"/>
          </p:nvPr>
        </p:nvSpPr>
        <p:spPr>
          <a:xfrm>
            <a:off x="609600" y="6245225"/>
            <a:ext cx="28448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a:spLocks noGrp="1"/>
          </p:cNvSpPr>
          <p:nvPr>
            <p:ph type="sldNum" idx="12"/>
          </p:nvPr>
        </p:nvSpPr>
        <p:spPr>
          <a:xfrm>
            <a:off x="8737600" y="6245225"/>
            <a:ext cx="2844800" cy="476250"/>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831851" y="1709738"/>
            <a:ext cx="10515600" cy="285273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a:spLocks noGrp="1"/>
          </p:cNvSpPr>
          <p:nvPr>
            <p:ph type="body" idx="1"/>
          </p:nvPr>
        </p:nvSpPr>
        <p:spPr>
          <a:xfrm>
            <a:off x="831851"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spcBef>
                <a:spcPts val="480"/>
              </a:spcBef>
              <a:spcAft>
                <a:spcPts val="0"/>
              </a:spcAft>
              <a:buClr>
                <a:schemeClr val="dk1"/>
              </a:buClr>
              <a:buSzPts val="2400"/>
              <a:buFont typeface="Arial" panose="020B0604020202020204"/>
              <a:buNone/>
              <a:defRPr sz="2400"/>
            </a:lvl1pPr>
            <a:lvl2pPr marL="914400" lvl="1" indent="-228600" algn="l">
              <a:spcBef>
                <a:spcPts val="400"/>
              </a:spcBef>
              <a:spcAft>
                <a:spcPts val="0"/>
              </a:spcAft>
              <a:buClr>
                <a:schemeClr val="dk1"/>
              </a:buClr>
              <a:buSzPts val="2000"/>
              <a:buFont typeface="Arial" panose="020B0604020202020204"/>
              <a:buNone/>
              <a:defRPr sz="2000"/>
            </a:lvl2pPr>
            <a:lvl3pPr marL="1371600" lvl="2" indent="-228600" algn="l">
              <a:spcBef>
                <a:spcPts val="360"/>
              </a:spcBef>
              <a:spcAft>
                <a:spcPts val="0"/>
              </a:spcAft>
              <a:buClr>
                <a:schemeClr val="dk1"/>
              </a:buClr>
              <a:buSzPts val="1800"/>
              <a:buFont typeface="Arial" panose="020B0604020202020204"/>
              <a:buNone/>
              <a:defRPr sz="1800"/>
            </a:lvl3pPr>
            <a:lvl4pPr marL="1828800" lvl="3" indent="-228600" algn="l">
              <a:spcBef>
                <a:spcPts val="320"/>
              </a:spcBef>
              <a:spcAft>
                <a:spcPts val="0"/>
              </a:spcAft>
              <a:buClr>
                <a:schemeClr val="dk1"/>
              </a:buClr>
              <a:buSzPts val="1600"/>
              <a:buFont typeface="Arial" panose="020B0604020202020204"/>
              <a:buNone/>
              <a:defRPr sz="1600"/>
            </a:lvl4pPr>
            <a:lvl5pPr marL="2286000" lvl="4" indent="-228600" algn="l">
              <a:spcBef>
                <a:spcPts val="320"/>
              </a:spcBef>
              <a:spcAft>
                <a:spcPts val="0"/>
              </a:spcAft>
              <a:buClr>
                <a:schemeClr val="dk1"/>
              </a:buClr>
              <a:buSzPts val="1600"/>
              <a:buFont typeface="Arial" panose="020B0604020202020204"/>
              <a:buNone/>
              <a:defRPr sz="1600"/>
            </a:lvl5pPr>
            <a:lvl6pPr marL="2743200" lvl="5" indent="-228600" algn="l">
              <a:lnSpc>
                <a:spcPct val="90000"/>
              </a:lnSpc>
              <a:spcBef>
                <a:spcPts val="500"/>
              </a:spcBef>
              <a:spcAft>
                <a:spcPts val="0"/>
              </a:spcAft>
              <a:buClr>
                <a:schemeClr val="dk1"/>
              </a:buClr>
              <a:buSzPts val="1600"/>
              <a:buNone/>
              <a:defRPr sz="1600"/>
            </a:lvl6pPr>
            <a:lvl7pPr marL="3200400" lvl="6" indent="-228600" algn="l">
              <a:lnSpc>
                <a:spcPct val="90000"/>
              </a:lnSpc>
              <a:spcBef>
                <a:spcPts val="500"/>
              </a:spcBef>
              <a:spcAft>
                <a:spcPts val="0"/>
              </a:spcAft>
              <a:buClr>
                <a:schemeClr val="dk1"/>
              </a:buClr>
              <a:buSzPts val="1600"/>
              <a:buNone/>
              <a:defRPr sz="1600"/>
            </a:lvl7pPr>
            <a:lvl8pPr marL="3657600" lvl="7" indent="-228600" algn="l">
              <a:lnSpc>
                <a:spcPct val="90000"/>
              </a:lnSpc>
              <a:spcBef>
                <a:spcPts val="500"/>
              </a:spcBef>
              <a:spcAft>
                <a:spcPts val="0"/>
              </a:spcAft>
              <a:buClr>
                <a:schemeClr val="dk1"/>
              </a:buClr>
              <a:buSzPts val="1600"/>
              <a:buNone/>
              <a:defRPr sz="1600"/>
            </a:lvl8pPr>
            <a:lvl9pPr marL="4114800" lvl="8" indent="-228600" algn="l">
              <a:lnSpc>
                <a:spcPct val="90000"/>
              </a:lnSpc>
              <a:spcBef>
                <a:spcPts val="500"/>
              </a:spcBef>
              <a:spcAft>
                <a:spcPts val="0"/>
              </a:spcAft>
              <a:buClr>
                <a:schemeClr val="dk1"/>
              </a:buClr>
              <a:buSzPts val="1600"/>
              <a:buNone/>
              <a:defRPr sz="1600"/>
            </a:lvl9pPr>
          </a:lstStyle>
          <a:p/>
        </p:txBody>
      </p:sp>
      <p:sp>
        <p:nvSpPr>
          <p:cNvPr id="33" name="Google Shape;33;p5"/>
          <p:cNvSpPr txBox="1">
            <a:spLocks noGrp="1"/>
          </p:cNvSpPr>
          <p:nvPr>
            <p:ph type="dt" idx="10"/>
          </p:nvPr>
        </p:nvSpPr>
        <p:spPr>
          <a:xfrm>
            <a:off x="609600" y="6245225"/>
            <a:ext cx="28448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a:spLocks noGrp="1"/>
          </p:cNvSpPr>
          <p:nvPr>
            <p:ph type="sldNum" idx="12"/>
          </p:nvPr>
        </p:nvSpPr>
        <p:spPr>
          <a:xfrm>
            <a:off x="8737600" y="6245225"/>
            <a:ext cx="2844800" cy="476250"/>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609600" y="190500"/>
            <a:ext cx="10972800" cy="58261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a:spLocks noGrp="1"/>
          </p:cNvSpPr>
          <p:nvPr>
            <p:ph type="body" idx="1"/>
          </p:nvPr>
        </p:nvSpPr>
        <p:spPr>
          <a:xfrm>
            <a:off x="609600" y="1174750"/>
            <a:ext cx="5384800" cy="49530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9" name="Google Shape;39;p6"/>
          <p:cNvSpPr txBox="1">
            <a:spLocks noGrp="1"/>
          </p:cNvSpPr>
          <p:nvPr>
            <p:ph type="body" idx="2"/>
          </p:nvPr>
        </p:nvSpPr>
        <p:spPr>
          <a:xfrm>
            <a:off x="6197600" y="1174750"/>
            <a:ext cx="5384800" cy="49530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0" name="Google Shape;40;p6"/>
          <p:cNvSpPr txBox="1">
            <a:spLocks noGrp="1"/>
          </p:cNvSpPr>
          <p:nvPr>
            <p:ph type="dt" idx="10"/>
          </p:nvPr>
        </p:nvSpPr>
        <p:spPr>
          <a:xfrm>
            <a:off x="609600" y="6245225"/>
            <a:ext cx="28448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6"/>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a:spLocks noGrp="1"/>
          </p:cNvSpPr>
          <p:nvPr>
            <p:ph type="sldNum" idx="12"/>
          </p:nvPr>
        </p:nvSpPr>
        <p:spPr>
          <a:xfrm>
            <a:off x="8737600" y="6245225"/>
            <a:ext cx="2844800" cy="476250"/>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43"/>
        <p:cNvGrpSpPr/>
        <p:nvPr/>
      </p:nvGrpSpPr>
      <p:grpSpPr>
        <a:xfrm>
          <a:off x="0" y="0"/>
          <a:ext cx="0" cy="0"/>
          <a:chOff x="0" y="0"/>
          <a:chExt cx="0" cy="0"/>
        </a:xfrm>
      </p:grpSpPr>
      <p:sp>
        <p:nvSpPr>
          <p:cNvPr id="44" name="Google Shape;44;p7"/>
          <p:cNvSpPr txBox="1">
            <a:spLocks noGrp="1"/>
          </p:cNvSpPr>
          <p:nvPr>
            <p:ph type="title"/>
          </p:nvPr>
        </p:nvSpPr>
        <p:spPr>
          <a:xfrm>
            <a:off x="840317" y="365125"/>
            <a:ext cx="10515600" cy="132556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7"/>
          <p:cNvSpPr txBox="1">
            <a:spLocks noGrp="1"/>
          </p:cNvSpPr>
          <p:nvPr>
            <p:ph type="body" idx="1"/>
          </p:nvPr>
        </p:nvSpPr>
        <p:spPr>
          <a:xfrm>
            <a:off x="840317" y="1681163"/>
            <a:ext cx="5158316" cy="82391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Font typeface="Arial" panose="020B0604020202020204"/>
              <a:buNone/>
              <a:defRPr sz="2400" b="1"/>
            </a:lvl1pPr>
            <a:lvl2pPr marL="914400" lvl="1" indent="-228600" algn="l">
              <a:spcBef>
                <a:spcPts val="400"/>
              </a:spcBef>
              <a:spcAft>
                <a:spcPts val="0"/>
              </a:spcAft>
              <a:buClr>
                <a:schemeClr val="dk1"/>
              </a:buClr>
              <a:buSzPts val="2000"/>
              <a:buFont typeface="Arial" panose="020B0604020202020204"/>
              <a:buNone/>
              <a:defRPr sz="2000" b="1"/>
            </a:lvl2pPr>
            <a:lvl3pPr marL="1371600" lvl="2" indent="-228600" algn="l">
              <a:spcBef>
                <a:spcPts val="360"/>
              </a:spcBef>
              <a:spcAft>
                <a:spcPts val="0"/>
              </a:spcAft>
              <a:buClr>
                <a:schemeClr val="dk1"/>
              </a:buClr>
              <a:buSzPts val="1800"/>
              <a:buFont typeface="Arial" panose="020B0604020202020204"/>
              <a:buNone/>
              <a:defRPr sz="1800" b="1"/>
            </a:lvl3pPr>
            <a:lvl4pPr marL="1828800" lvl="3" indent="-228600" algn="l">
              <a:spcBef>
                <a:spcPts val="320"/>
              </a:spcBef>
              <a:spcAft>
                <a:spcPts val="0"/>
              </a:spcAft>
              <a:buClr>
                <a:schemeClr val="dk1"/>
              </a:buClr>
              <a:buSzPts val="1600"/>
              <a:buFont typeface="Arial" panose="020B0604020202020204"/>
              <a:buNone/>
              <a:defRPr sz="1600" b="1"/>
            </a:lvl4pPr>
            <a:lvl5pPr marL="2286000" lvl="4" indent="-228600" algn="l">
              <a:spcBef>
                <a:spcPts val="320"/>
              </a:spcBef>
              <a:spcAft>
                <a:spcPts val="0"/>
              </a:spcAft>
              <a:buClr>
                <a:schemeClr val="dk1"/>
              </a:buClr>
              <a:buSzPts val="1600"/>
              <a:buFont typeface="Arial" panose="020B0604020202020204"/>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46" name="Google Shape;46;p7"/>
          <p:cNvSpPr txBox="1">
            <a:spLocks noGrp="1"/>
          </p:cNvSpPr>
          <p:nvPr>
            <p:ph type="body" idx="2"/>
          </p:nvPr>
        </p:nvSpPr>
        <p:spPr>
          <a:xfrm>
            <a:off x="840317" y="2505075"/>
            <a:ext cx="5158316" cy="3684588"/>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7" name="Google Shape;47;p7"/>
          <p:cNvSpPr txBox="1">
            <a:spLocks noGrp="1"/>
          </p:cNvSpPr>
          <p:nvPr>
            <p:ph type="body" idx="3"/>
          </p:nvPr>
        </p:nvSpPr>
        <p:spPr>
          <a:xfrm>
            <a:off x="6172200" y="1681163"/>
            <a:ext cx="5183717" cy="82391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Font typeface="Arial" panose="020B0604020202020204"/>
              <a:buNone/>
              <a:defRPr sz="2400" b="1"/>
            </a:lvl1pPr>
            <a:lvl2pPr marL="914400" lvl="1" indent="-228600" algn="l">
              <a:spcBef>
                <a:spcPts val="400"/>
              </a:spcBef>
              <a:spcAft>
                <a:spcPts val="0"/>
              </a:spcAft>
              <a:buClr>
                <a:schemeClr val="dk1"/>
              </a:buClr>
              <a:buSzPts val="2000"/>
              <a:buFont typeface="Arial" panose="020B0604020202020204"/>
              <a:buNone/>
              <a:defRPr sz="2000" b="1"/>
            </a:lvl2pPr>
            <a:lvl3pPr marL="1371600" lvl="2" indent="-228600" algn="l">
              <a:spcBef>
                <a:spcPts val="360"/>
              </a:spcBef>
              <a:spcAft>
                <a:spcPts val="0"/>
              </a:spcAft>
              <a:buClr>
                <a:schemeClr val="dk1"/>
              </a:buClr>
              <a:buSzPts val="1800"/>
              <a:buFont typeface="Arial" panose="020B0604020202020204"/>
              <a:buNone/>
              <a:defRPr sz="1800" b="1"/>
            </a:lvl3pPr>
            <a:lvl4pPr marL="1828800" lvl="3" indent="-228600" algn="l">
              <a:spcBef>
                <a:spcPts val="320"/>
              </a:spcBef>
              <a:spcAft>
                <a:spcPts val="0"/>
              </a:spcAft>
              <a:buClr>
                <a:schemeClr val="dk1"/>
              </a:buClr>
              <a:buSzPts val="1600"/>
              <a:buFont typeface="Arial" panose="020B0604020202020204"/>
              <a:buNone/>
              <a:defRPr sz="1600" b="1"/>
            </a:lvl4pPr>
            <a:lvl5pPr marL="2286000" lvl="4" indent="-228600" algn="l">
              <a:spcBef>
                <a:spcPts val="320"/>
              </a:spcBef>
              <a:spcAft>
                <a:spcPts val="0"/>
              </a:spcAft>
              <a:buClr>
                <a:schemeClr val="dk1"/>
              </a:buClr>
              <a:buSzPts val="1600"/>
              <a:buFont typeface="Arial" panose="020B0604020202020204"/>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48" name="Google Shape;48;p7"/>
          <p:cNvSpPr txBox="1">
            <a:spLocks noGrp="1"/>
          </p:cNvSpPr>
          <p:nvPr>
            <p:ph type="body" idx="4"/>
          </p:nvPr>
        </p:nvSpPr>
        <p:spPr>
          <a:xfrm>
            <a:off x="6172200" y="2505075"/>
            <a:ext cx="5183717" cy="3684588"/>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9" name="Google Shape;49;p7"/>
          <p:cNvSpPr txBox="1">
            <a:spLocks noGrp="1"/>
          </p:cNvSpPr>
          <p:nvPr>
            <p:ph type="dt" idx="10"/>
          </p:nvPr>
        </p:nvSpPr>
        <p:spPr>
          <a:xfrm>
            <a:off x="609600" y="6245225"/>
            <a:ext cx="28448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a:spLocks noGrp="1"/>
          </p:cNvSpPr>
          <p:nvPr>
            <p:ph type="sldNum" idx="12"/>
          </p:nvPr>
        </p:nvSpPr>
        <p:spPr>
          <a:xfrm>
            <a:off x="8737600" y="6245225"/>
            <a:ext cx="2844800" cy="476250"/>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52"/>
        <p:cNvGrpSpPr/>
        <p:nvPr/>
      </p:nvGrpSpPr>
      <p:grpSpPr>
        <a:xfrm>
          <a:off x="0" y="0"/>
          <a:ext cx="0" cy="0"/>
          <a:chOff x="0" y="0"/>
          <a:chExt cx="0" cy="0"/>
        </a:xfrm>
      </p:grpSpPr>
      <p:sp>
        <p:nvSpPr>
          <p:cNvPr id="53" name="Google Shape;53;p8"/>
          <p:cNvSpPr txBox="1">
            <a:spLocks noGrp="1"/>
          </p:cNvSpPr>
          <p:nvPr>
            <p:ph type="dt" idx="10"/>
          </p:nvPr>
        </p:nvSpPr>
        <p:spPr>
          <a:xfrm>
            <a:off x="609600" y="6245225"/>
            <a:ext cx="28448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8"/>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8"/>
          <p:cNvSpPr txBox="1">
            <a:spLocks noGrp="1"/>
          </p:cNvSpPr>
          <p:nvPr>
            <p:ph type="sldNum" idx="12"/>
          </p:nvPr>
        </p:nvSpPr>
        <p:spPr>
          <a:xfrm>
            <a:off x="8737600" y="6245225"/>
            <a:ext cx="2844800" cy="476250"/>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56"/>
        <p:cNvGrpSpPr/>
        <p:nvPr/>
      </p:nvGrpSpPr>
      <p:grpSpPr>
        <a:xfrm>
          <a:off x="0" y="0"/>
          <a:ext cx="0" cy="0"/>
          <a:chOff x="0" y="0"/>
          <a:chExt cx="0" cy="0"/>
        </a:xfrm>
      </p:grpSpPr>
      <p:sp>
        <p:nvSpPr>
          <p:cNvPr id="57" name="Google Shape;57;p9"/>
          <p:cNvSpPr txBox="1">
            <a:spLocks noGrp="1"/>
          </p:cNvSpPr>
          <p:nvPr>
            <p:ph type="title"/>
          </p:nvPr>
        </p:nvSpPr>
        <p:spPr>
          <a:xfrm>
            <a:off x="840317" y="457200"/>
            <a:ext cx="3932767" cy="1600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9"/>
          <p:cNvSpPr txBox="1">
            <a:spLocks noGrp="1"/>
          </p:cNvSpPr>
          <p:nvPr>
            <p:ph type="body" idx="1"/>
          </p:nvPr>
        </p:nvSpPr>
        <p:spPr>
          <a:xfrm>
            <a:off x="5183717"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Font typeface="Arial" panose="020B0604020202020204"/>
              <a:buChar char="•"/>
              <a:defRPr sz="3200"/>
            </a:lvl1pPr>
            <a:lvl2pPr marL="914400" lvl="1" indent="-406400" algn="l">
              <a:spcBef>
                <a:spcPts val="560"/>
              </a:spcBef>
              <a:spcAft>
                <a:spcPts val="0"/>
              </a:spcAft>
              <a:buClr>
                <a:schemeClr val="dk1"/>
              </a:buClr>
              <a:buSzPts val="2800"/>
              <a:buFont typeface="Arial" panose="020B0604020202020204"/>
              <a:buChar char="–"/>
              <a:defRPr sz="2800"/>
            </a:lvl2pPr>
            <a:lvl3pPr marL="1371600" lvl="2" indent="-381000" algn="l">
              <a:spcBef>
                <a:spcPts val="480"/>
              </a:spcBef>
              <a:spcAft>
                <a:spcPts val="0"/>
              </a:spcAft>
              <a:buClr>
                <a:schemeClr val="dk1"/>
              </a:buClr>
              <a:buSzPts val="2400"/>
              <a:buFont typeface="Arial" panose="020B0604020202020204"/>
              <a:buChar char="•"/>
              <a:defRPr sz="2400"/>
            </a:lvl3pPr>
            <a:lvl4pPr marL="1828800" lvl="3" indent="-355600" algn="l">
              <a:spcBef>
                <a:spcPts val="400"/>
              </a:spcBef>
              <a:spcAft>
                <a:spcPts val="0"/>
              </a:spcAft>
              <a:buClr>
                <a:schemeClr val="dk1"/>
              </a:buClr>
              <a:buSzPts val="2000"/>
              <a:buFont typeface="Arial" panose="020B0604020202020204"/>
              <a:buChar char="–"/>
              <a:defRPr sz="2000"/>
            </a:lvl4pPr>
            <a:lvl5pPr marL="2286000" lvl="4" indent="-355600" algn="l">
              <a:spcBef>
                <a:spcPts val="400"/>
              </a:spcBef>
              <a:spcAft>
                <a:spcPts val="0"/>
              </a:spcAft>
              <a:buClr>
                <a:schemeClr val="dk1"/>
              </a:buClr>
              <a:buSzPts val="2000"/>
              <a:buFont typeface="Arial" panose="020B0604020202020204"/>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p:txBody>
      </p:sp>
      <p:sp>
        <p:nvSpPr>
          <p:cNvPr id="59" name="Google Shape;59;p9"/>
          <p:cNvSpPr txBox="1">
            <a:spLocks noGrp="1"/>
          </p:cNvSpPr>
          <p:nvPr>
            <p:ph type="body" idx="2"/>
          </p:nvPr>
        </p:nvSpPr>
        <p:spPr>
          <a:xfrm>
            <a:off x="840317" y="2057400"/>
            <a:ext cx="3932767" cy="3811588"/>
          </a:xfrm>
          <a:prstGeom prst="rect">
            <a:avLst/>
          </a:prstGeom>
          <a:noFill/>
          <a:ln>
            <a:noFill/>
          </a:ln>
        </p:spPr>
        <p:txBody>
          <a:bodyPr spcFirstLastPara="1" wrap="square" lIns="91425" tIns="45700" rIns="91425" bIns="45700" anchor="t" anchorCtr="0">
            <a:noAutofit/>
          </a:bodyPr>
          <a:lstStyle>
            <a:lvl1pPr marL="457200" lvl="0" indent="-228600" algn="l">
              <a:spcBef>
                <a:spcPts val="320"/>
              </a:spcBef>
              <a:spcAft>
                <a:spcPts val="0"/>
              </a:spcAft>
              <a:buClr>
                <a:schemeClr val="dk1"/>
              </a:buClr>
              <a:buSzPts val="1600"/>
              <a:buFont typeface="Arial" panose="020B0604020202020204"/>
              <a:buNone/>
              <a:defRPr sz="1600"/>
            </a:lvl1pPr>
            <a:lvl2pPr marL="914400" lvl="1" indent="-228600" algn="l">
              <a:spcBef>
                <a:spcPts val="280"/>
              </a:spcBef>
              <a:spcAft>
                <a:spcPts val="0"/>
              </a:spcAft>
              <a:buClr>
                <a:schemeClr val="dk1"/>
              </a:buClr>
              <a:buSzPts val="1400"/>
              <a:buFont typeface="Arial" panose="020B0604020202020204"/>
              <a:buNone/>
              <a:defRPr sz="1400"/>
            </a:lvl2pPr>
            <a:lvl3pPr marL="1371600" lvl="2" indent="-228600" algn="l">
              <a:spcBef>
                <a:spcPts val="240"/>
              </a:spcBef>
              <a:spcAft>
                <a:spcPts val="0"/>
              </a:spcAft>
              <a:buClr>
                <a:schemeClr val="dk1"/>
              </a:buClr>
              <a:buSzPts val="1200"/>
              <a:buFont typeface="Arial" panose="020B0604020202020204"/>
              <a:buNone/>
              <a:defRPr sz="1200"/>
            </a:lvl3pPr>
            <a:lvl4pPr marL="1828800" lvl="3" indent="-228600" algn="l">
              <a:spcBef>
                <a:spcPts val="200"/>
              </a:spcBef>
              <a:spcAft>
                <a:spcPts val="0"/>
              </a:spcAft>
              <a:buClr>
                <a:schemeClr val="dk1"/>
              </a:buClr>
              <a:buSzPts val="1000"/>
              <a:buFont typeface="Arial" panose="020B0604020202020204"/>
              <a:buNone/>
              <a:defRPr sz="1000"/>
            </a:lvl4pPr>
            <a:lvl5pPr marL="2286000" lvl="4" indent="-228600" algn="l">
              <a:spcBef>
                <a:spcPts val="200"/>
              </a:spcBef>
              <a:spcAft>
                <a:spcPts val="0"/>
              </a:spcAft>
              <a:buClr>
                <a:schemeClr val="dk1"/>
              </a:buClr>
              <a:buSzPts val="1000"/>
              <a:buFont typeface="Arial" panose="020B0604020202020204"/>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60" name="Google Shape;60;p9"/>
          <p:cNvSpPr txBox="1">
            <a:spLocks noGrp="1"/>
          </p:cNvSpPr>
          <p:nvPr>
            <p:ph type="dt" idx="10"/>
          </p:nvPr>
        </p:nvSpPr>
        <p:spPr>
          <a:xfrm>
            <a:off x="609600" y="6245225"/>
            <a:ext cx="28448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9"/>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9"/>
          <p:cNvSpPr txBox="1">
            <a:spLocks noGrp="1"/>
          </p:cNvSpPr>
          <p:nvPr>
            <p:ph type="sldNum" idx="12"/>
          </p:nvPr>
        </p:nvSpPr>
        <p:spPr>
          <a:xfrm>
            <a:off x="8737600" y="6245225"/>
            <a:ext cx="2844800" cy="476250"/>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63"/>
        <p:cNvGrpSpPr/>
        <p:nvPr/>
      </p:nvGrpSpPr>
      <p:grpSpPr>
        <a:xfrm>
          <a:off x="0" y="0"/>
          <a:ext cx="0" cy="0"/>
          <a:chOff x="0" y="0"/>
          <a:chExt cx="0" cy="0"/>
        </a:xfrm>
      </p:grpSpPr>
      <p:sp>
        <p:nvSpPr>
          <p:cNvPr id="64" name="Google Shape;64;p10"/>
          <p:cNvSpPr txBox="1">
            <a:spLocks noGrp="1"/>
          </p:cNvSpPr>
          <p:nvPr>
            <p:ph type="title"/>
          </p:nvPr>
        </p:nvSpPr>
        <p:spPr>
          <a:xfrm>
            <a:off x="840317" y="457200"/>
            <a:ext cx="3932767" cy="1600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0"/>
          <p:cNvSpPr>
            <a:spLocks noGrp="1"/>
          </p:cNvSpPr>
          <p:nvPr>
            <p:ph type="pic" idx="2"/>
          </p:nvPr>
        </p:nvSpPr>
        <p:spPr>
          <a:xfrm>
            <a:off x="5183717" y="987425"/>
            <a:ext cx="6172200" cy="4873625"/>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Arial" panose="020B0604020202020204"/>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spcBef>
                <a:spcPts val="56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480"/>
              </a:spcBef>
              <a:spcAft>
                <a:spcPts val="0"/>
              </a:spcAft>
              <a:buClr>
                <a:schemeClr val="dk1"/>
              </a:buClr>
              <a:buSzPts val="2400"/>
              <a:buFont typeface="Arial" panose="020B0604020202020204"/>
              <a:buNone/>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400"/>
              </a:spcBef>
              <a:spcAft>
                <a:spcPts val="0"/>
              </a:spcAft>
              <a:buClr>
                <a:schemeClr val="dk1"/>
              </a:buClr>
              <a:buSzPts val="2000"/>
              <a:buFont typeface="Arial" panose="020B0604020202020204"/>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400"/>
              </a:spcBef>
              <a:spcAft>
                <a:spcPts val="0"/>
              </a:spcAft>
              <a:buClr>
                <a:schemeClr val="dk1"/>
              </a:buClr>
              <a:buSzPts val="2000"/>
              <a:buFont typeface="Arial" panose="020B0604020202020204"/>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66" name="Google Shape;66;p10"/>
          <p:cNvSpPr txBox="1">
            <a:spLocks noGrp="1"/>
          </p:cNvSpPr>
          <p:nvPr>
            <p:ph type="body" idx="1"/>
          </p:nvPr>
        </p:nvSpPr>
        <p:spPr>
          <a:xfrm>
            <a:off x="840317" y="2057400"/>
            <a:ext cx="3932767" cy="3811588"/>
          </a:xfrm>
          <a:prstGeom prst="rect">
            <a:avLst/>
          </a:prstGeom>
          <a:noFill/>
          <a:ln>
            <a:noFill/>
          </a:ln>
        </p:spPr>
        <p:txBody>
          <a:bodyPr spcFirstLastPara="1" wrap="square" lIns="91425" tIns="45700" rIns="91425" bIns="45700" anchor="t" anchorCtr="0">
            <a:noAutofit/>
          </a:bodyPr>
          <a:lstStyle>
            <a:lvl1pPr marL="457200" lvl="0" indent="-228600" algn="l">
              <a:spcBef>
                <a:spcPts val="320"/>
              </a:spcBef>
              <a:spcAft>
                <a:spcPts val="0"/>
              </a:spcAft>
              <a:buClr>
                <a:schemeClr val="dk1"/>
              </a:buClr>
              <a:buSzPts val="1600"/>
              <a:buFont typeface="Arial" panose="020B0604020202020204"/>
              <a:buNone/>
              <a:defRPr sz="1600"/>
            </a:lvl1pPr>
            <a:lvl2pPr marL="914400" lvl="1" indent="-228600" algn="l">
              <a:spcBef>
                <a:spcPts val="280"/>
              </a:spcBef>
              <a:spcAft>
                <a:spcPts val="0"/>
              </a:spcAft>
              <a:buClr>
                <a:schemeClr val="dk1"/>
              </a:buClr>
              <a:buSzPts val="1400"/>
              <a:buFont typeface="Arial" panose="020B0604020202020204"/>
              <a:buNone/>
              <a:defRPr sz="1400"/>
            </a:lvl2pPr>
            <a:lvl3pPr marL="1371600" lvl="2" indent="-228600" algn="l">
              <a:spcBef>
                <a:spcPts val="240"/>
              </a:spcBef>
              <a:spcAft>
                <a:spcPts val="0"/>
              </a:spcAft>
              <a:buClr>
                <a:schemeClr val="dk1"/>
              </a:buClr>
              <a:buSzPts val="1200"/>
              <a:buFont typeface="Arial" panose="020B0604020202020204"/>
              <a:buNone/>
              <a:defRPr sz="1200"/>
            </a:lvl3pPr>
            <a:lvl4pPr marL="1828800" lvl="3" indent="-228600" algn="l">
              <a:spcBef>
                <a:spcPts val="200"/>
              </a:spcBef>
              <a:spcAft>
                <a:spcPts val="0"/>
              </a:spcAft>
              <a:buClr>
                <a:schemeClr val="dk1"/>
              </a:buClr>
              <a:buSzPts val="1000"/>
              <a:buFont typeface="Arial" panose="020B0604020202020204"/>
              <a:buNone/>
              <a:defRPr sz="1000"/>
            </a:lvl4pPr>
            <a:lvl5pPr marL="2286000" lvl="4" indent="-228600" algn="l">
              <a:spcBef>
                <a:spcPts val="200"/>
              </a:spcBef>
              <a:spcAft>
                <a:spcPts val="0"/>
              </a:spcAft>
              <a:buClr>
                <a:schemeClr val="dk1"/>
              </a:buClr>
              <a:buSzPts val="1000"/>
              <a:buFont typeface="Arial" panose="020B0604020202020204"/>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67" name="Google Shape;67;p10"/>
          <p:cNvSpPr txBox="1">
            <a:spLocks noGrp="1"/>
          </p:cNvSpPr>
          <p:nvPr>
            <p:ph type="dt" idx="10"/>
          </p:nvPr>
        </p:nvSpPr>
        <p:spPr>
          <a:xfrm>
            <a:off x="609600" y="6245225"/>
            <a:ext cx="28448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0"/>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0"/>
          <p:cNvSpPr txBox="1">
            <a:spLocks noGrp="1"/>
          </p:cNvSpPr>
          <p:nvPr>
            <p:ph type="sldNum" idx="12"/>
          </p:nvPr>
        </p:nvSpPr>
        <p:spPr>
          <a:xfrm>
            <a:off x="8737600" y="6245225"/>
            <a:ext cx="2844800" cy="476250"/>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rotWithShape="1">
          <a:blip r:embed="rId12"/>
          <a:srcRect/>
          <a:stretch>
            <a:fillRect/>
          </a:stretch>
        </p:blipFill>
        <p:spPr>
          <a:xfrm>
            <a:off x="0" y="0"/>
            <a:ext cx="12192000" cy="6858000"/>
          </a:xfrm>
          <a:prstGeom prst="rect">
            <a:avLst/>
          </a:prstGeom>
          <a:noFill/>
          <a:ln>
            <a:noFill/>
          </a:ln>
        </p:spPr>
      </p:pic>
      <p:sp>
        <p:nvSpPr>
          <p:cNvPr id="7" name="Google Shape;7;p1"/>
          <p:cNvSpPr txBox="1">
            <a:spLocks noGrp="1"/>
          </p:cNvSpPr>
          <p:nvPr>
            <p:ph type="title"/>
          </p:nvPr>
        </p:nvSpPr>
        <p:spPr>
          <a:xfrm>
            <a:off x="609600" y="190500"/>
            <a:ext cx="10972800" cy="582613"/>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36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36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36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36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36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36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36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36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36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8" name="Google Shape;8;p1"/>
          <p:cNvSpPr txBox="1">
            <a:spLocks noGrp="1"/>
          </p:cNvSpPr>
          <p:nvPr>
            <p:ph type="body" idx="1"/>
          </p:nvPr>
        </p:nvSpPr>
        <p:spPr>
          <a:xfrm>
            <a:off x="609600" y="1174750"/>
            <a:ext cx="10972800" cy="49530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9" name="Google Shape;9;p1"/>
          <p:cNvSpPr txBox="1">
            <a:spLocks noGrp="1"/>
          </p:cNvSpPr>
          <p:nvPr>
            <p:ph type="dt" idx="10"/>
          </p:nvPr>
        </p:nvSpPr>
        <p:spPr>
          <a:xfrm>
            <a:off x="609600" y="6245225"/>
            <a:ext cx="2844800" cy="47625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0" name="Google Shape;10;p1"/>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1" name="Google Shape;11;p1"/>
          <p:cNvSpPr txBox="1">
            <a:spLocks noGrp="1"/>
          </p:cNvSpPr>
          <p:nvPr>
            <p:ph type="sldNum" idx="12"/>
          </p:nvPr>
        </p:nvSpPr>
        <p:spPr>
          <a:xfrm>
            <a:off x="8737600" y="6245225"/>
            <a:ext cx="2844800" cy="47625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r" rtl="0">
              <a:spcBef>
                <a:spcPts val="0"/>
              </a:spcBef>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r" rtl="0">
              <a:spcBef>
                <a:spcPts val="0"/>
              </a:spcBef>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r" rtl="0">
              <a:spcBef>
                <a:spcPts val="0"/>
              </a:spcBef>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r" rtl="0">
              <a:spcBef>
                <a:spcPts val="0"/>
              </a:spcBef>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r" rtl="0">
              <a:spcBef>
                <a:spcPts val="0"/>
              </a:spcBef>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r" rtl="0">
              <a:spcBef>
                <a:spcPts val="0"/>
              </a:spcBef>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r" rtl="0">
              <a:spcBef>
                <a:spcPts val="0"/>
              </a:spcBef>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r" rtl="0">
              <a:spcBef>
                <a:spcPts val="0"/>
              </a:spcBef>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624417" y="620713"/>
            <a:ext cx="10943167" cy="108267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8000">
                <a:solidFill>
                  <a:srgbClr val="FFD966"/>
                </a:solidFill>
              </a:rPr>
              <a:t>PROJECT</a:t>
            </a:r>
            <a:endParaRPr sz="8000">
              <a:solidFill>
                <a:srgbClr val="FFD966"/>
              </a:solidFill>
            </a:endParaRPr>
          </a:p>
        </p:txBody>
      </p:sp>
      <p:sp>
        <p:nvSpPr>
          <p:cNvPr id="87" name="Google Shape;87;p13"/>
          <p:cNvSpPr txBox="1">
            <a:spLocks noGrp="1"/>
          </p:cNvSpPr>
          <p:nvPr>
            <p:ph type="subTitle" idx="1"/>
          </p:nvPr>
        </p:nvSpPr>
        <p:spPr>
          <a:xfrm>
            <a:off x="1011750" y="3918850"/>
            <a:ext cx="10168500" cy="24537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FFFFFF"/>
              </a:buClr>
              <a:buSzPts val="6600"/>
              <a:buFont typeface="Arial" panose="020B0604020202020204"/>
              <a:buNone/>
            </a:pPr>
            <a:r>
              <a:rPr lang="en-US" sz="6600" b="1">
                <a:solidFill>
                  <a:srgbClr val="FFFFFF"/>
                </a:solidFill>
              </a:rPr>
              <a:t>Voice to Sign language Converter and vice versa</a:t>
            </a:r>
            <a:endParaRPr sz="6600" b="1">
              <a:solidFill>
                <a:srgbClr val="FFFFFF"/>
              </a:solidFill>
            </a:endParaRPr>
          </a:p>
          <a:p>
            <a:pPr marL="0" lvl="0" indent="0" algn="ctr" rtl="0">
              <a:spcBef>
                <a:spcPts val="1320"/>
              </a:spcBef>
              <a:spcAft>
                <a:spcPts val="0"/>
              </a:spcAft>
              <a:buClr>
                <a:schemeClr val="dk1"/>
              </a:buClr>
              <a:buSzPts val="6600"/>
              <a:buFont typeface="Arial" panose="020B0604020202020204"/>
              <a:buNone/>
            </a:pPr>
            <a:endParaRPr sz="66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3"/>
          <p:cNvSpPr txBox="1">
            <a:spLocks noGrp="1"/>
          </p:cNvSpPr>
          <p:nvPr>
            <p:ph type="title"/>
          </p:nvPr>
        </p:nvSpPr>
        <p:spPr>
          <a:xfrm>
            <a:off x="609600" y="190500"/>
            <a:ext cx="10972800" cy="582613"/>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5400" b="1">
                <a:solidFill>
                  <a:srgbClr val="FF9900"/>
                </a:solidFill>
              </a:rPr>
              <a:t>Phase 2</a:t>
            </a:r>
            <a:endParaRPr sz="5400" b="1">
              <a:solidFill>
                <a:srgbClr val="FF9900"/>
              </a:solidFill>
            </a:endParaRPr>
          </a:p>
        </p:txBody>
      </p:sp>
      <p:sp>
        <p:nvSpPr>
          <p:cNvPr id="153" name="Google Shape;153;p23"/>
          <p:cNvSpPr txBox="1">
            <a:spLocks noGrp="1"/>
          </p:cNvSpPr>
          <p:nvPr>
            <p:ph type="body" idx="1"/>
          </p:nvPr>
        </p:nvSpPr>
        <p:spPr>
          <a:xfrm>
            <a:off x="609600" y="1174750"/>
            <a:ext cx="6114300" cy="4953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800"/>
              <a:buFont typeface="Arial" panose="020B0604020202020204"/>
              <a:buNone/>
            </a:pPr>
            <a:r>
              <a:rPr lang="en-US" sz="2800"/>
              <a:t>We would make the architectures of various self-developed and pre-trained deep neural networks, machine learning algorithms and their corresponding performances for the task of hand gesture to audio.</a:t>
            </a:r>
            <a:endParaRPr sz="2800"/>
          </a:p>
          <a:p>
            <a:pPr marL="0" lvl="0" indent="0" algn="l" rtl="0">
              <a:spcBef>
                <a:spcPts val="560"/>
              </a:spcBef>
              <a:spcAft>
                <a:spcPts val="0"/>
              </a:spcAft>
              <a:buClr>
                <a:schemeClr val="dk1"/>
              </a:buClr>
              <a:buSzPts val="2800"/>
              <a:buFont typeface="Arial" panose="020B0604020202020204"/>
              <a:buNone/>
            </a:pPr>
            <a:r>
              <a:rPr lang="en-US" sz="2800"/>
              <a:t>We will try to train the model to classify these  hand gestures which correspond to a letter in the indian sign language and so forming words and sentences with these letters</a:t>
            </a:r>
            <a:endParaRPr sz="2800"/>
          </a:p>
        </p:txBody>
      </p:sp>
      <p:pic>
        <p:nvPicPr>
          <p:cNvPr id="154" name="Google Shape;154;p23" descr="isl_letters"/>
          <p:cNvPicPr preferRelativeResize="0">
            <a:picLocks noGrp="1"/>
          </p:cNvPicPr>
          <p:nvPr>
            <p:ph type="body" idx="2"/>
          </p:nvPr>
        </p:nvPicPr>
        <p:blipFill rotWithShape="1">
          <a:blip r:embed="rId1"/>
          <a:srcRect/>
          <a:stretch>
            <a:fillRect/>
          </a:stretch>
        </p:blipFill>
        <p:spPr>
          <a:xfrm>
            <a:off x="7207295" y="917565"/>
            <a:ext cx="4320000" cy="5022900"/>
          </a:xfrm>
          <a:prstGeom prst="rect">
            <a:avLst/>
          </a:prstGeom>
          <a:noFill/>
          <a:ln>
            <a:noFill/>
          </a:ln>
        </p:spPr>
      </p:pic>
      <p:sp>
        <p:nvSpPr>
          <p:cNvPr id="155" name="Google Shape;155;p23"/>
          <p:cNvSpPr txBox="1"/>
          <p:nvPr/>
        </p:nvSpPr>
        <p:spPr>
          <a:xfrm>
            <a:off x="11410300" y="6281575"/>
            <a:ext cx="531900" cy="39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a:t>9</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4"/>
          <p:cNvSpPr txBox="1">
            <a:spLocks noGrp="1"/>
          </p:cNvSpPr>
          <p:nvPr>
            <p:ph type="title"/>
          </p:nvPr>
        </p:nvSpPr>
        <p:spPr>
          <a:xfrm>
            <a:off x="609600" y="190500"/>
            <a:ext cx="10972800" cy="582613"/>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6000" b="1" dirty="0">
                <a:solidFill>
                  <a:srgbClr val="FF9900"/>
                </a:solidFill>
              </a:rPr>
              <a:t>Phase 3</a:t>
            </a:r>
            <a:endParaRPr sz="6000" b="1" dirty="0">
              <a:solidFill>
                <a:srgbClr val="FF9900"/>
              </a:solidFill>
            </a:endParaRPr>
          </a:p>
        </p:txBody>
      </p:sp>
      <p:sp>
        <p:nvSpPr>
          <p:cNvPr id="161" name="Google Shape;161;p24"/>
          <p:cNvSpPr txBox="1">
            <a:spLocks noGrp="1"/>
          </p:cNvSpPr>
          <p:nvPr>
            <p:ph type="body" idx="1"/>
          </p:nvPr>
        </p:nvSpPr>
        <p:spPr>
          <a:xfrm>
            <a:off x="609600" y="1174750"/>
            <a:ext cx="10972800" cy="49530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3200"/>
              <a:buFont typeface="Arial" panose="020B0604020202020204"/>
              <a:buNone/>
            </a:pPr>
            <a:r>
              <a:rPr lang="en-US" dirty="0"/>
              <a:t>Development of a User interface with the following technologies:</a:t>
            </a:r>
            <a:endParaRPr dirty="0"/>
          </a:p>
          <a:p>
            <a:pPr marL="457200" lvl="0" indent="-342900" algn="l" rtl="0">
              <a:lnSpc>
                <a:spcPct val="115000"/>
              </a:lnSpc>
              <a:spcBef>
                <a:spcPts val="0"/>
              </a:spcBef>
              <a:spcAft>
                <a:spcPts val="0"/>
              </a:spcAft>
              <a:buSzPts val="1800"/>
              <a:buChar char="●"/>
            </a:pPr>
            <a:r>
              <a:rPr lang="en-US" dirty="0"/>
              <a:t>HTML</a:t>
            </a:r>
            <a:endParaRPr dirty="0"/>
          </a:p>
          <a:p>
            <a:pPr marL="457200" lvl="0" indent="-342900" algn="l" rtl="0">
              <a:lnSpc>
                <a:spcPct val="115000"/>
              </a:lnSpc>
              <a:spcBef>
                <a:spcPts val="0"/>
              </a:spcBef>
              <a:spcAft>
                <a:spcPts val="0"/>
              </a:spcAft>
              <a:buSzPts val="1800"/>
              <a:buChar char="●"/>
            </a:pPr>
            <a:r>
              <a:rPr lang="en-US" dirty="0"/>
              <a:t>CSS </a:t>
            </a:r>
            <a:endParaRPr dirty="0"/>
          </a:p>
          <a:p>
            <a:pPr marL="457200" lvl="0" indent="-342900" algn="l" rtl="0">
              <a:lnSpc>
                <a:spcPct val="115000"/>
              </a:lnSpc>
              <a:spcBef>
                <a:spcPts val="0"/>
              </a:spcBef>
              <a:spcAft>
                <a:spcPts val="0"/>
              </a:spcAft>
              <a:buSzPts val="1800"/>
              <a:buChar char="●"/>
            </a:pPr>
            <a:r>
              <a:rPr lang="en-US" dirty="0"/>
              <a:t>JavaScript</a:t>
            </a:r>
            <a:endParaRPr dirty="0"/>
          </a:p>
        </p:txBody>
      </p:sp>
      <p:sp>
        <p:nvSpPr>
          <p:cNvPr id="162" name="Google Shape;162;p24"/>
          <p:cNvSpPr txBox="1"/>
          <p:nvPr/>
        </p:nvSpPr>
        <p:spPr>
          <a:xfrm>
            <a:off x="11292050" y="6127750"/>
            <a:ext cx="679800" cy="41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a:t>10</a:t>
            </a:r>
            <a:endParaRPr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1"/>
                                        </p:tgtEl>
                                        <p:attrNameLst>
                                          <p:attrName>style.visibility</p:attrName>
                                        </p:attrNameLst>
                                      </p:cBhvr>
                                      <p:to>
                                        <p:strVal val="visible"/>
                                      </p:to>
                                    </p:set>
                                    <p:animEffect transition="in" filter="fade">
                                      <p:cBhvr>
                                        <p:cTn id="7" dur="1000"/>
                                        <p:tgtEl>
                                          <p:spTgt spid="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5"/>
          <p:cNvSpPr txBox="1">
            <a:spLocks noGrp="1"/>
          </p:cNvSpPr>
          <p:nvPr>
            <p:ph type="subTitle" idx="1"/>
          </p:nvPr>
        </p:nvSpPr>
        <p:spPr>
          <a:xfrm>
            <a:off x="626533" y="1843088"/>
            <a:ext cx="10949517" cy="98107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FDCEC2"/>
              </a:buClr>
              <a:buSzPts val="9600"/>
              <a:buFont typeface="Arial" panose="020B0604020202020204"/>
              <a:buNone/>
            </a:pPr>
            <a:r>
              <a:rPr lang="en-US" sz="9600" dirty="0">
                <a:solidFill>
                  <a:srgbClr val="FFD966"/>
                </a:solidFill>
              </a:rPr>
              <a:t>Thank You</a:t>
            </a:r>
            <a:endParaRPr sz="9600" dirty="0">
              <a:solidFill>
                <a:srgbClr val="FFD96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609600" y="190500"/>
            <a:ext cx="10972800" cy="582613"/>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6500" b="1">
                <a:solidFill>
                  <a:srgbClr val="CC0000"/>
                </a:solidFill>
              </a:rPr>
              <a:t>ABSTRACT</a:t>
            </a:r>
            <a:endParaRPr sz="6500" b="1">
              <a:solidFill>
                <a:srgbClr val="CC0000"/>
              </a:solidFill>
            </a:endParaRPr>
          </a:p>
        </p:txBody>
      </p:sp>
      <p:sp>
        <p:nvSpPr>
          <p:cNvPr id="99" name="Google Shape;99;p15"/>
          <p:cNvSpPr txBox="1">
            <a:spLocks noGrp="1"/>
          </p:cNvSpPr>
          <p:nvPr>
            <p:ph type="body" idx="1"/>
          </p:nvPr>
        </p:nvSpPr>
        <p:spPr>
          <a:xfrm>
            <a:off x="609600" y="1174750"/>
            <a:ext cx="10972800" cy="4953000"/>
          </a:xfrm>
          <a:prstGeom prst="rect">
            <a:avLst/>
          </a:prstGeom>
          <a:noFill/>
          <a:ln>
            <a:noFill/>
          </a:ln>
        </p:spPr>
        <p:txBody>
          <a:bodyPr spcFirstLastPara="1" wrap="square" lIns="91425" tIns="45700" rIns="91425" bIns="45700" anchor="t" anchorCtr="0">
            <a:noAutofit/>
          </a:bodyPr>
          <a:lstStyle/>
          <a:p>
            <a:pPr marL="457200" lvl="0" indent="-444500" algn="l" rtl="0">
              <a:lnSpc>
                <a:spcPct val="115000"/>
              </a:lnSpc>
              <a:spcBef>
                <a:spcPts val="0"/>
              </a:spcBef>
              <a:spcAft>
                <a:spcPts val="0"/>
              </a:spcAft>
              <a:buSzPts val="3400"/>
              <a:buChar char="●"/>
            </a:pPr>
            <a:r>
              <a:rPr lang="en-US" sz="3400"/>
              <a:t>Sign language is the language of the deaf and mute. </a:t>
            </a:r>
            <a:endParaRPr sz="3400"/>
          </a:p>
          <a:p>
            <a:pPr marL="457200" lvl="0" indent="-444500" algn="l" rtl="0">
              <a:lnSpc>
                <a:spcPct val="115000"/>
              </a:lnSpc>
              <a:spcBef>
                <a:spcPts val="0"/>
              </a:spcBef>
              <a:spcAft>
                <a:spcPts val="0"/>
              </a:spcAft>
              <a:buSzPts val="3400"/>
              <a:buChar char="●"/>
            </a:pPr>
            <a:r>
              <a:rPr lang="en-US" sz="3400"/>
              <a:t>In India, there are approximately 3 million people suffering from some kind of hearing problem</a:t>
            </a:r>
            <a:endParaRPr sz="3400"/>
          </a:p>
          <a:p>
            <a:pPr marL="457200" lvl="0" indent="-444500" algn="l" rtl="0">
              <a:lnSpc>
                <a:spcPct val="115000"/>
              </a:lnSpc>
              <a:spcBef>
                <a:spcPts val="0"/>
              </a:spcBef>
              <a:spcAft>
                <a:spcPts val="0"/>
              </a:spcAft>
              <a:buSzPts val="3400"/>
              <a:buChar char="●"/>
            </a:pPr>
            <a:r>
              <a:rPr lang="en-US" sz="3400"/>
              <a:t>Around 2.1 million people suffering from some kind of speech impairment.</a:t>
            </a:r>
            <a:endParaRPr sz="3400"/>
          </a:p>
          <a:p>
            <a:pPr marL="0" lvl="0" indent="0" algn="l" rtl="0">
              <a:spcBef>
                <a:spcPts val="0"/>
              </a:spcBef>
              <a:spcAft>
                <a:spcPts val="0"/>
              </a:spcAft>
              <a:buClr>
                <a:schemeClr val="dk1"/>
              </a:buClr>
              <a:buSzPts val="3600"/>
              <a:buFont typeface="Arial" panose="020B0604020202020204"/>
              <a:buNone/>
            </a:pPr>
            <a:endParaRPr sz="3400"/>
          </a:p>
          <a:p>
            <a:pPr marL="0" lvl="0" indent="0" algn="ctr" rtl="0">
              <a:spcBef>
                <a:spcPts val="0"/>
              </a:spcBef>
              <a:spcAft>
                <a:spcPts val="0"/>
              </a:spcAft>
              <a:buClr>
                <a:schemeClr val="dk1"/>
              </a:buClr>
              <a:buSzPts val="3600"/>
              <a:buFont typeface="Arial" panose="020B0604020202020204"/>
              <a:buNone/>
            </a:pPr>
            <a:r>
              <a:rPr lang="en-US" sz="3400"/>
              <a:t>The aim of this project is to help ease the burden of these group of people.</a:t>
            </a:r>
            <a:r>
              <a:rPr lang="en-US" sz="3600"/>
              <a:t> </a:t>
            </a:r>
            <a:endParaRPr sz="3600"/>
          </a:p>
        </p:txBody>
      </p:sp>
      <p:sp>
        <p:nvSpPr>
          <p:cNvPr id="100" name="Google Shape;100;p15"/>
          <p:cNvSpPr txBox="1"/>
          <p:nvPr/>
        </p:nvSpPr>
        <p:spPr>
          <a:xfrm>
            <a:off x="11351175" y="6252025"/>
            <a:ext cx="709500" cy="47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a:t>1</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609600" y="190500"/>
            <a:ext cx="10972800" cy="582613"/>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8000" b="1">
                <a:solidFill>
                  <a:srgbClr val="F6B26B"/>
                </a:solidFill>
              </a:rPr>
              <a:t>Project Idea</a:t>
            </a:r>
            <a:endParaRPr sz="8000" b="1">
              <a:solidFill>
                <a:srgbClr val="F6B26B"/>
              </a:solidFill>
            </a:endParaRPr>
          </a:p>
        </p:txBody>
      </p:sp>
      <p:sp>
        <p:nvSpPr>
          <p:cNvPr id="106" name="Google Shape;106;p16"/>
          <p:cNvSpPr txBox="1">
            <a:spLocks noGrp="1"/>
          </p:cNvSpPr>
          <p:nvPr>
            <p:ph type="body" idx="1"/>
          </p:nvPr>
        </p:nvSpPr>
        <p:spPr>
          <a:xfrm>
            <a:off x="609600" y="1174750"/>
            <a:ext cx="10972800" cy="4953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3200"/>
              <a:buFont typeface="Arial" panose="020B0604020202020204"/>
              <a:buNone/>
            </a:pPr>
            <a:r>
              <a:rPr lang="en-US"/>
              <a:t>The Project idea our group is planning to implement for our minor project is a voice to sign language converter and vice versa.</a:t>
            </a:r>
            <a:endParaRPr lang="en-US"/>
          </a:p>
          <a:p>
            <a:pPr marL="0" lvl="0" indent="0" algn="l" rtl="0">
              <a:spcBef>
                <a:spcPts val="640"/>
              </a:spcBef>
              <a:spcAft>
                <a:spcPts val="0"/>
              </a:spcAft>
              <a:buClr>
                <a:schemeClr val="dk1"/>
              </a:buClr>
              <a:buSzPts val="3200"/>
              <a:buFont typeface="Arial" panose="020B0604020202020204"/>
              <a:buNone/>
            </a:pPr>
          </a:p>
          <a:p>
            <a:pPr marL="0" lvl="0" indent="0" algn="l" rtl="0">
              <a:spcBef>
                <a:spcPts val="640"/>
              </a:spcBef>
              <a:spcAft>
                <a:spcPts val="0"/>
              </a:spcAft>
              <a:buClr>
                <a:schemeClr val="dk1"/>
              </a:buClr>
              <a:buSzPts val="3200"/>
              <a:buFont typeface="Arial" panose="020B0604020202020204"/>
              <a:buNone/>
            </a:pPr>
            <a:r>
              <a:rPr lang="en-US"/>
              <a:t>The use of this project is to </a:t>
            </a:r>
            <a:r>
              <a:rPr lang="en-US" b="1"/>
              <a:t>decrease </a:t>
            </a:r>
            <a:r>
              <a:rPr lang="en-US"/>
              <a:t>t</a:t>
            </a:r>
            <a:r>
              <a:rPr lang="en-US" b="1"/>
              <a:t>he communication gap</a:t>
            </a:r>
            <a:r>
              <a:rPr lang="en-US"/>
              <a:t> faced by the mute and deaf and the people by making a program that can take in speech and convert it into indian sign language and also to take in sign language and convert it to </a:t>
            </a:r>
            <a:endParaRPr lang="en-US"/>
          </a:p>
        </p:txBody>
      </p:sp>
      <p:sp>
        <p:nvSpPr>
          <p:cNvPr id="107" name="Google Shape;107;p16"/>
          <p:cNvSpPr txBox="1"/>
          <p:nvPr/>
        </p:nvSpPr>
        <p:spPr>
          <a:xfrm>
            <a:off x="11498950" y="6325925"/>
            <a:ext cx="576300" cy="42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a:t>2</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609600" y="531495"/>
            <a:ext cx="10972800" cy="582613"/>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5400" b="1">
                <a:solidFill>
                  <a:srgbClr val="FF9900"/>
                </a:solidFill>
              </a:rPr>
              <a:t>APPLICATIONS OF THIS PROJECT</a:t>
            </a:r>
            <a:endParaRPr sz="5400" b="1">
              <a:solidFill>
                <a:srgbClr val="FF9900"/>
              </a:solidFill>
            </a:endParaRPr>
          </a:p>
        </p:txBody>
      </p:sp>
      <p:sp>
        <p:nvSpPr>
          <p:cNvPr id="113" name="Google Shape;113;p17"/>
          <p:cNvSpPr txBox="1">
            <a:spLocks noGrp="1"/>
          </p:cNvSpPr>
          <p:nvPr>
            <p:ph type="body" idx="1"/>
          </p:nvPr>
        </p:nvSpPr>
        <p:spPr>
          <a:xfrm>
            <a:off x="609600" y="1847215"/>
            <a:ext cx="10972800" cy="4280535"/>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Font typeface="Arial" panose="020B0604020202020204"/>
              <a:buChar char="•"/>
            </a:pPr>
            <a:r>
              <a:rPr lang="en-US"/>
              <a:t>Increasing the ease of communication between differently abled people and people who do not understand sign language</a:t>
            </a:r>
            <a:endParaRPr lang="en-US"/>
          </a:p>
          <a:p>
            <a:pPr marL="342900" lvl="0" indent="-342900" algn="l" rtl="0">
              <a:spcBef>
                <a:spcPts val="640"/>
              </a:spcBef>
              <a:spcAft>
                <a:spcPts val="0"/>
              </a:spcAft>
              <a:buClr>
                <a:schemeClr val="dk1"/>
              </a:buClr>
              <a:buSzPts val="3200"/>
              <a:buFont typeface="Arial" panose="020B0604020202020204"/>
              <a:buChar char="•"/>
            </a:pPr>
            <a:r>
              <a:rPr lang="en-US"/>
              <a:t>Can be used as a tool to teach and learn sign language to a normal person as there are not many schools that teach this language</a:t>
            </a:r>
            <a:endParaRPr lang="en-US"/>
          </a:p>
          <a:p>
            <a:pPr marL="342900" lvl="0" indent="-342900" algn="l" rtl="0">
              <a:spcBef>
                <a:spcPts val="640"/>
              </a:spcBef>
              <a:spcAft>
                <a:spcPts val="0"/>
              </a:spcAft>
              <a:buClr>
                <a:schemeClr val="dk1"/>
              </a:buClr>
              <a:buSzPts val="3200"/>
              <a:buFont typeface="Arial" panose="020B0604020202020204"/>
              <a:buChar char="•"/>
            </a:pPr>
            <a:r>
              <a:rPr lang="en-US"/>
              <a:t> Aims to reduce discrimination against this group of differenly abled population.</a:t>
            </a:r>
            <a:endParaRPr lang="en-US"/>
          </a:p>
        </p:txBody>
      </p:sp>
      <p:sp>
        <p:nvSpPr>
          <p:cNvPr id="114" name="Google Shape;114;p17"/>
          <p:cNvSpPr txBox="1"/>
          <p:nvPr/>
        </p:nvSpPr>
        <p:spPr>
          <a:xfrm>
            <a:off x="11410300" y="6252025"/>
            <a:ext cx="679800" cy="48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a:t>3</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title"/>
          </p:nvPr>
        </p:nvSpPr>
        <p:spPr>
          <a:xfrm>
            <a:off x="609600" y="190500"/>
            <a:ext cx="10972800" cy="582613"/>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5200" b="1">
                <a:solidFill>
                  <a:srgbClr val="CC0000"/>
                </a:solidFill>
              </a:rPr>
              <a:t>Gaps Identified in Current System</a:t>
            </a:r>
            <a:endParaRPr sz="5200" b="1">
              <a:solidFill>
                <a:srgbClr val="CC0000"/>
              </a:solidFill>
            </a:endParaRPr>
          </a:p>
        </p:txBody>
      </p:sp>
      <p:sp>
        <p:nvSpPr>
          <p:cNvPr id="120" name="Google Shape;120;p18"/>
          <p:cNvSpPr txBox="1">
            <a:spLocks noGrp="1"/>
          </p:cNvSpPr>
          <p:nvPr>
            <p:ph type="body" idx="1"/>
          </p:nvPr>
        </p:nvSpPr>
        <p:spPr>
          <a:xfrm>
            <a:off x="609600" y="1174750"/>
            <a:ext cx="10972800" cy="4953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3200"/>
              <a:buFont typeface="Arial" panose="020B0604020202020204"/>
              <a:buNone/>
            </a:pPr>
            <a:r>
              <a:rPr lang="en-US"/>
              <a:t>a) Hearing and speech impaired persons rely on</a:t>
            </a:r>
            <a:endParaRPr lang="en-US"/>
          </a:p>
          <a:p>
            <a:pPr marL="0" lvl="0" indent="0" algn="l" rtl="0">
              <a:spcBef>
                <a:spcPts val="640"/>
              </a:spcBef>
              <a:spcAft>
                <a:spcPts val="0"/>
              </a:spcAft>
              <a:buClr>
                <a:schemeClr val="dk1"/>
              </a:buClr>
              <a:buSzPts val="3200"/>
              <a:buFont typeface="Arial" panose="020B0604020202020204"/>
              <a:buNone/>
            </a:pPr>
            <a:r>
              <a:rPr lang="en-US"/>
              <a:t>sign language to communicate among their peers</a:t>
            </a:r>
            <a:endParaRPr lang="en-US"/>
          </a:p>
          <a:p>
            <a:pPr marL="0" lvl="0" indent="0" algn="l" rtl="0">
              <a:spcBef>
                <a:spcPts val="640"/>
              </a:spcBef>
              <a:spcAft>
                <a:spcPts val="0"/>
              </a:spcAft>
              <a:buClr>
                <a:schemeClr val="dk1"/>
              </a:buClr>
              <a:buSzPts val="3200"/>
              <a:buFont typeface="Arial" panose="020B0604020202020204"/>
              <a:buNone/>
            </a:pPr>
            <a:r>
              <a:rPr lang="en-US"/>
              <a:t>but this is not convenient to communicate with</a:t>
            </a:r>
            <a:endParaRPr lang="en-US"/>
          </a:p>
          <a:p>
            <a:pPr marL="0" lvl="0" indent="0" algn="l" rtl="0">
              <a:spcBef>
                <a:spcPts val="640"/>
              </a:spcBef>
              <a:spcAft>
                <a:spcPts val="0"/>
              </a:spcAft>
              <a:buClr>
                <a:schemeClr val="dk1"/>
              </a:buClr>
              <a:buSzPts val="3200"/>
              <a:buFont typeface="Arial" panose="020B0604020202020204"/>
              <a:buNone/>
            </a:pPr>
            <a:r>
              <a:rPr lang="en-US"/>
              <a:t>normal persons as the latter do not understand</a:t>
            </a:r>
            <a:endParaRPr lang="en-US"/>
          </a:p>
          <a:p>
            <a:pPr marL="0" lvl="0" indent="0" algn="l" rtl="0">
              <a:spcBef>
                <a:spcPts val="640"/>
              </a:spcBef>
              <a:spcAft>
                <a:spcPts val="0"/>
              </a:spcAft>
              <a:buClr>
                <a:schemeClr val="dk1"/>
              </a:buClr>
              <a:buSzPts val="3200"/>
              <a:buFont typeface="Arial" panose="020B0604020202020204"/>
              <a:buNone/>
            </a:pPr>
            <a:r>
              <a:rPr lang="en-US"/>
              <a:t>sign language.</a:t>
            </a:r>
            <a:endParaRPr lang="en-US"/>
          </a:p>
          <a:p>
            <a:pPr marL="0" lvl="0" indent="0" algn="l" rtl="0">
              <a:spcBef>
                <a:spcPts val="640"/>
              </a:spcBef>
              <a:spcAft>
                <a:spcPts val="0"/>
              </a:spcAft>
              <a:buClr>
                <a:schemeClr val="dk1"/>
              </a:buClr>
              <a:buSzPts val="3200"/>
              <a:buFont typeface="Arial" panose="020B0604020202020204"/>
              <a:buNone/>
            </a:pPr>
            <a:r>
              <a:rPr lang="en-US"/>
              <a:t>b) To comprehend the words spoken by a person, a</a:t>
            </a:r>
            <a:endParaRPr lang="en-US"/>
          </a:p>
          <a:p>
            <a:pPr marL="0" lvl="0" indent="0" algn="l" rtl="0">
              <a:spcBef>
                <a:spcPts val="640"/>
              </a:spcBef>
              <a:spcAft>
                <a:spcPts val="0"/>
              </a:spcAft>
              <a:buClr>
                <a:schemeClr val="dk1"/>
              </a:buClr>
              <a:buSzPts val="3200"/>
              <a:buFont typeface="Arial" panose="020B0604020202020204"/>
              <a:buNone/>
            </a:pPr>
            <a:r>
              <a:rPr lang="en-US"/>
              <a:t>deaf candidate relies on lip reading, which is an</a:t>
            </a:r>
            <a:endParaRPr lang="en-US"/>
          </a:p>
          <a:p>
            <a:pPr marL="0" lvl="0" indent="0" algn="l" rtl="0">
              <a:spcBef>
                <a:spcPts val="640"/>
              </a:spcBef>
              <a:spcAft>
                <a:spcPts val="0"/>
              </a:spcAft>
              <a:buClr>
                <a:schemeClr val="dk1"/>
              </a:buClr>
              <a:buSzPts val="3200"/>
              <a:buFont typeface="Arial" panose="020B0604020202020204"/>
              <a:buNone/>
            </a:pPr>
            <a:r>
              <a:rPr lang="en-US"/>
              <a:t>age-old but highly erratic and unreliable</a:t>
            </a:r>
            <a:endParaRPr lang="en-US"/>
          </a:p>
          <a:p>
            <a:pPr marL="0" lvl="0" indent="0" algn="l" rtl="0">
              <a:spcBef>
                <a:spcPts val="640"/>
              </a:spcBef>
              <a:spcAft>
                <a:spcPts val="0"/>
              </a:spcAft>
              <a:buClr>
                <a:schemeClr val="dk1"/>
              </a:buClr>
              <a:buSzPts val="3200"/>
              <a:buFont typeface="Arial" panose="020B0604020202020204"/>
              <a:buNone/>
            </a:pPr>
            <a:r>
              <a:rPr lang="en-US"/>
              <a:t>technique.</a:t>
            </a:r>
            <a:endParaRPr lang="en-US"/>
          </a:p>
          <a:p>
            <a:pPr marL="0" lvl="0" indent="0" algn="l" rtl="0">
              <a:spcBef>
                <a:spcPts val="640"/>
              </a:spcBef>
              <a:spcAft>
                <a:spcPts val="0"/>
              </a:spcAft>
              <a:buClr>
                <a:schemeClr val="dk1"/>
              </a:buClr>
              <a:buSzPts val="3200"/>
              <a:buFont typeface="Arial" panose="020B0604020202020204"/>
              <a:buNone/>
            </a:pPr>
          </a:p>
        </p:txBody>
      </p:sp>
      <p:sp>
        <p:nvSpPr>
          <p:cNvPr id="121" name="Google Shape;121;p18"/>
          <p:cNvSpPr txBox="1"/>
          <p:nvPr/>
        </p:nvSpPr>
        <p:spPr>
          <a:xfrm>
            <a:off x="11336400" y="6311125"/>
            <a:ext cx="679800" cy="41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a:t>4</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9"/>
          <p:cNvSpPr txBox="1">
            <a:spLocks noGrp="1"/>
          </p:cNvSpPr>
          <p:nvPr>
            <p:ph type="title"/>
          </p:nvPr>
        </p:nvSpPr>
        <p:spPr>
          <a:xfrm>
            <a:off x="609600" y="190500"/>
            <a:ext cx="10972800" cy="6334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c) There is a huge communication gap between</a:t>
            </a:r>
            <a:br>
              <a:rPr lang="en-US"/>
            </a:br>
            <a:r>
              <a:rPr lang="en-US"/>
              <a:t>hearing and speech impaired persons and normal</a:t>
            </a:r>
            <a:br>
              <a:rPr lang="en-US"/>
            </a:br>
            <a:r>
              <a:rPr lang="en-US"/>
              <a:t>persons which creates social divide and leads to</a:t>
            </a:r>
            <a:br>
              <a:rPr lang="en-US"/>
            </a:br>
            <a:r>
              <a:rPr lang="en-US"/>
              <a:t>dearth of equal opportunity for disabled people.</a:t>
            </a:r>
            <a:br>
              <a:rPr lang="en-US"/>
            </a:br>
            <a:r>
              <a:rPr lang="en-US"/>
              <a:t>d) The applications available on Google Play Store</a:t>
            </a:r>
            <a:br>
              <a:rPr lang="en-US"/>
            </a:br>
            <a:r>
              <a:rPr lang="en-US"/>
              <a:t>are not of any significant use to Indian disabled</a:t>
            </a:r>
            <a:br>
              <a:rPr lang="en-US"/>
            </a:br>
            <a:r>
              <a:rPr lang="en-US"/>
              <a:t>people as they are based in English, which only</a:t>
            </a:r>
            <a:br>
              <a:rPr lang="en-US"/>
            </a:br>
            <a:r>
              <a:rPr lang="en-US"/>
              <a:t>the literate are blessed to know and use</a:t>
            </a:r>
            <a:br>
              <a:rPr lang="en-US"/>
            </a:br>
            <a:r>
              <a:rPr lang="en-US"/>
              <a:t>American Standard Sign Language which is not</a:t>
            </a:r>
            <a:br>
              <a:rPr lang="en-US"/>
            </a:br>
            <a:r>
              <a:rPr lang="en-US"/>
              <a:t>followed in India.</a:t>
            </a:r>
            <a:br>
              <a:rPr lang="en-US"/>
            </a:br>
            <a:endParaRPr lang="en-US"/>
          </a:p>
        </p:txBody>
      </p:sp>
      <p:sp>
        <p:nvSpPr>
          <p:cNvPr id="127" name="Google Shape;127;p19"/>
          <p:cNvSpPr txBox="1"/>
          <p:nvPr/>
        </p:nvSpPr>
        <p:spPr>
          <a:xfrm>
            <a:off x="11306825" y="6178100"/>
            <a:ext cx="813000" cy="57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a:t>5</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0"/>
          <p:cNvSpPr txBox="1">
            <a:spLocks noGrp="1"/>
          </p:cNvSpPr>
          <p:nvPr>
            <p:ph type="title"/>
          </p:nvPr>
        </p:nvSpPr>
        <p:spPr>
          <a:xfrm>
            <a:off x="609600" y="190500"/>
            <a:ext cx="10972800" cy="614108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e) There is no single application or solution that</a:t>
            </a:r>
            <a:br>
              <a:rPr lang="en-US"/>
            </a:br>
            <a:r>
              <a:rPr lang="en-US"/>
              <a:t>integrates all the facets of communication and</a:t>
            </a:r>
            <a:br>
              <a:rPr lang="en-US"/>
            </a:br>
            <a:r>
              <a:rPr lang="en-US"/>
              <a:t>enables a disabled person to have an almost</a:t>
            </a:r>
            <a:br>
              <a:rPr lang="en-US"/>
            </a:br>
            <a:r>
              <a:rPr lang="en-US"/>
              <a:t>normal conversation with a normal person. </a:t>
            </a:r>
            <a:br>
              <a:rPr lang="en-US"/>
            </a:br>
            <a:br>
              <a:rPr lang="en-US"/>
            </a:br>
            <a:endParaRPr lang="en-US"/>
          </a:p>
        </p:txBody>
      </p:sp>
      <p:sp>
        <p:nvSpPr>
          <p:cNvPr id="133" name="Google Shape;133;p20"/>
          <p:cNvSpPr txBox="1"/>
          <p:nvPr/>
        </p:nvSpPr>
        <p:spPr>
          <a:xfrm>
            <a:off x="11380725" y="6331575"/>
            <a:ext cx="591300" cy="38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a:t>6</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1"/>
          <p:cNvSpPr txBox="1">
            <a:spLocks noGrp="1"/>
          </p:cNvSpPr>
          <p:nvPr>
            <p:ph type="title"/>
          </p:nvPr>
        </p:nvSpPr>
        <p:spPr>
          <a:xfrm>
            <a:off x="831850" y="269240"/>
            <a:ext cx="10515600" cy="78359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IN" altLang="en-US" b="1">
                <a:solidFill>
                  <a:srgbClr val="CC0000"/>
                </a:solidFill>
              </a:rPr>
              <a:t>My</a:t>
            </a:r>
            <a:r>
              <a:rPr lang="en-US" b="1">
                <a:solidFill>
                  <a:srgbClr val="CC0000"/>
                </a:solidFill>
              </a:rPr>
              <a:t> Approach</a:t>
            </a:r>
            <a:endParaRPr b="1">
              <a:solidFill>
                <a:srgbClr val="CC0000"/>
              </a:solidFill>
            </a:endParaRPr>
          </a:p>
        </p:txBody>
      </p:sp>
      <p:sp>
        <p:nvSpPr>
          <p:cNvPr id="139" name="Google Shape;139;p21"/>
          <p:cNvSpPr txBox="1">
            <a:spLocks noGrp="1"/>
          </p:cNvSpPr>
          <p:nvPr>
            <p:ph type="body" idx="1"/>
          </p:nvPr>
        </p:nvSpPr>
        <p:spPr>
          <a:xfrm>
            <a:off x="831850" y="1283325"/>
            <a:ext cx="10791600" cy="48063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3200"/>
              <a:buFont typeface="Arial" panose="020B0604020202020204"/>
              <a:buNone/>
            </a:pPr>
            <a:r>
              <a:rPr lang="en-US" sz="3200"/>
              <a:t>We have decided to divide the project into </a:t>
            </a:r>
            <a:r>
              <a:rPr lang="en-US" sz="3200" b="1"/>
              <a:t>3 phases</a:t>
            </a:r>
            <a:r>
              <a:rPr lang="en-US" sz="3200"/>
              <a:t>:</a:t>
            </a:r>
            <a:endParaRPr sz="3200"/>
          </a:p>
          <a:p>
            <a:pPr marL="0" lvl="0" indent="0" algn="l" rtl="0">
              <a:spcBef>
                <a:spcPts val="640"/>
              </a:spcBef>
              <a:spcAft>
                <a:spcPts val="0"/>
              </a:spcAft>
              <a:buClr>
                <a:schemeClr val="dk1"/>
              </a:buClr>
              <a:buSzPts val="3200"/>
              <a:buFont typeface="Arial" panose="020B0604020202020204"/>
              <a:buNone/>
            </a:pPr>
            <a:endParaRPr sz="3200"/>
          </a:p>
          <a:p>
            <a:pPr marL="0" lvl="0" indent="0" algn="l" rtl="0">
              <a:spcBef>
                <a:spcPts val="640"/>
              </a:spcBef>
              <a:spcAft>
                <a:spcPts val="0"/>
              </a:spcAft>
              <a:buClr>
                <a:schemeClr val="dk1"/>
              </a:buClr>
              <a:buSzPts val="3200"/>
              <a:buFont typeface="Arial" panose="020B0604020202020204"/>
              <a:buNone/>
            </a:pPr>
            <a:r>
              <a:rPr lang="en-US" sz="3200"/>
              <a:t>1st Phase  : Build Program for converting speech into ISL</a:t>
            </a:r>
            <a:endParaRPr sz="3200"/>
          </a:p>
          <a:p>
            <a:pPr marL="0" lvl="0" indent="0" algn="l" rtl="0">
              <a:spcBef>
                <a:spcPts val="640"/>
              </a:spcBef>
              <a:spcAft>
                <a:spcPts val="0"/>
              </a:spcAft>
              <a:buClr>
                <a:schemeClr val="dk1"/>
              </a:buClr>
              <a:buSzPts val="3200"/>
              <a:buFont typeface="Arial" panose="020B0604020202020204"/>
              <a:buNone/>
            </a:pPr>
            <a:r>
              <a:rPr lang="en-US" sz="3200"/>
              <a:t>2nd Phase : Build Program for converting ISL into    </a:t>
            </a:r>
            <a:endParaRPr sz="3200"/>
          </a:p>
          <a:p>
            <a:pPr marL="0" lvl="0" indent="0" algn="l" rtl="0">
              <a:spcBef>
                <a:spcPts val="640"/>
              </a:spcBef>
              <a:spcAft>
                <a:spcPts val="0"/>
              </a:spcAft>
              <a:buClr>
                <a:schemeClr val="dk1"/>
              </a:buClr>
              <a:buSzPts val="3200"/>
              <a:buFont typeface="Arial" panose="020B0604020202020204"/>
              <a:buNone/>
            </a:pPr>
            <a:r>
              <a:rPr lang="en-US" sz="3200"/>
              <a:t>                    Text/Speech</a:t>
            </a:r>
            <a:endParaRPr sz="3200"/>
          </a:p>
          <a:p>
            <a:pPr marL="0" lvl="0" indent="0" algn="l" rtl="0">
              <a:spcBef>
                <a:spcPts val="640"/>
              </a:spcBef>
              <a:spcAft>
                <a:spcPts val="0"/>
              </a:spcAft>
              <a:buClr>
                <a:schemeClr val="dk1"/>
              </a:buClr>
              <a:buSzPts val="3200"/>
              <a:buFont typeface="Arial" panose="020B0604020202020204"/>
              <a:buNone/>
            </a:pPr>
            <a:r>
              <a:rPr lang="en-US" sz="3200"/>
              <a:t>3rd Phase : Build a User Interface That facilitates the </a:t>
            </a:r>
            <a:endParaRPr sz="3200"/>
          </a:p>
          <a:p>
            <a:pPr marL="0" lvl="0" indent="0" algn="l" rtl="0">
              <a:spcBef>
                <a:spcPts val="640"/>
              </a:spcBef>
              <a:spcAft>
                <a:spcPts val="0"/>
              </a:spcAft>
              <a:buClr>
                <a:schemeClr val="dk1"/>
              </a:buClr>
              <a:buSzPts val="3200"/>
              <a:buFont typeface="Arial" panose="020B0604020202020204"/>
              <a:buNone/>
            </a:pPr>
            <a:r>
              <a:rPr lang="en-US" sz="3200"/>
              <a:t>                   above to Programs</a:t>
            </a:r>
            <a:endParaRPr sz="3200"/>
          </a:p>
          <a:p>
            <a:pPr marL="0" lvl="0" indent="0" algn="l" rtl="0">
              <a:spcBef>
                <a:spcPts val="640"/>
              </a:spcBef>
              <a:spcAft>
                <a:spcPts val="0"/>
              </a:spcAft>
              <a:buClr>
                <a:schemeClr val="dk1"/>
              </a:buClr>
              <a:buSzPts val="3200"/>
              <a:buFont typeface="Arial" panose="020B0604020202020204"/>
              <a:buNone/>
            </a:pPr>
            <a:endParaRPr sz="3200"/>
          </a:p>
        </p:txBody>
      </p:sp>
      <p:sp>
        <p:nvSpPr>
          <p:cNvPr id="140" name="Google Shape;140;p21"/>
          <p:cNvSpPr txBox="1"/>
          <p:nvPr/>
        </p:nvSpPr>
        <p:spPr>
          <a:xfrm>
            <a:off x="11347450" y="6311125"/>
            <a:ext cx="668700" cy="42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a:t>7</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2"/>
          <p:cNvSpPr txBox="1">
            <a:spLocks noGrp="1"/>
          </p:cNvSpPr>
          <p:nvPr>
            <p:ph type="title"/>
          </p:nvPr>
        </p:nvSpPr>
        <p:spPr>
          <a:xfrm>
            <a:off x="831850" y="422275"/>
            <a:ext cx="10515600" cy="752475"/>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b="1">
                <a:solidFill>
                  <a:srgbClr val="FF9900"/>
                </a:solidFill>
              </a:rPr>
              <a:t>Phase 1</a:t>
            </a:r>
            <a:endParaRPr b="1">
              <a:solidFill>
                <a:srgbClr val="FF9900"/>
              </a:solidFill>
            </a:endParaRPr>
          </a:p>
        </p:txBody>
      </p:sp>
      <p:sp>
        <p:nvSpPr>
          <p:cNvPr id="146" name="Google Shape;146;p22"/>
          <p:cNvSpPr txBox="1">
            <a:spLocks noGrp="1"/>
          </p:cNvSpPr>
          <p:nvPr>
            <p:ph type="body" idx="1"/>
          </p:nvPr>
        </p:nvSpPr>
        <p:spPr>
          <a:xfrm>
            <a:off x="831850" y="1404620"/>
            <a:ext cx="10515600" cy="46850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3200"/>
              <a:buFont typeface="Arial" panose="020B0604020202020204"/>
              <a:buNone/>
            </a:pPr>
            <a:r>
              <a:rPr lang="en-US" sz="3000"/>
              <a:t>1. Audio input on a Personal Digital Assistant(PDA) using    </a:t>
            </a:r>
            <a:endParaRPr sz="3000"/>
          </a:p>
          <a:p>
            <a:pPr marL="0" lvl="0" indent="0" algn="l" rtl="0">
              <a:spcBef>
                <a:spcPts val="0"/>
              </a:spcBef>
              <a:spcAft>
                <a:spcPts val="0"/>
              </a:spcAft>
              <a:buClr>
                <a:schemeClr val="dk1"/>
              </a:buClr>
              <a:buSzPts val="3200"/>
              <a:buFont typeface="Arial" panose="020B0604020202020204"/>
              <a:buNone/>
            </a:pPr>
            <a:r>
              <a:rPr lang="en-US" sz="3000"/>
              <a:t>    python PyAudio module.</a:t>
            </a:r>
            <a:endParaRPr sz="3000"/>
          </a:p>
          <a:p>
            <a:pPr marL="0" lvl="0" indent="0" algn="l" rtl="0">
              <a:spcBef>
                <a:spcPts val="640"/>
              </a:spcBef>
              <a:spcAft>
                <a:spcPts val="0"/>
              </a:spcAft>
              <a:buClr>
                <a:schemeClr val="dk1"/>
              </a:buClr>
              <a:buSzPts val="3200"/>
              <a:buFont typeface="Arial" panose="020B0604020202020204"/>
              <a:buNone/>
            </a:pPr>
            <a:r>
              <a:rPr lang="en-US" sz="3000"/>
              <a:t>2. Conversion of audio to text using Google Speech API.</a:t>
            </a:r>
            <a:endParaRPr sz="3000"/>
          </a:p>
          <a:p>
            <a:pPr marL="0" lvl="0" indent="0" algn="l" rtl="0">
              <a:spcBef>
                <a:spcPts val="640"/>
              </a:spcBef>
              <a:spcAft>
                <a:spcPts val="0"/>
              </a:spcAft>
              <a:buClr>
                <a:schemeClr val="dk1"/>
              </a:buClr>
              <a:buSzPts val="3200"/>
              <a:buFont typeface="Arial" panose="020B0604020202020204"/>
              <a:buNone/>
            </a:pPr>
            <a:r>
              <a:rPr lang="en-US" sz="3000"/>
              <a:t>3. Dependency parser for analysing grammatical structure of   </a:t>
            </a:r>
            <a:endParaRPr sz="3000"/>
          </a:p>
          <a:p>
            <a:pPr marL="0" lvl="0" indent="0" algn="l" rtl="0">
              <a:spcBef>
                <a:spcPts val="640"/>
              </a:spcBef>
              <a:spcAft>
                <a:spcPts val="0"/>
              </a:spcAft>
              <a:buClr>
                <a:schemeClr val="dk1"/>
              </a:buClr>
              <a:buSzPts val="3200"/>
              <a:buFont typeface="Arial" panose="020B0604020202020204"/>
              <a:buNone/>
            </a:pPr>
            <a:r>
              <a:rPr lang="en-US" sz="3000"/>
              <a:t>    the sentence and establishing relationship between words.</a:t>
            </a:r>
            <a:endParaRPr sz="3000"/>
          </a:p>
          <a:p>
            <a:pPr marL="0" lvl="0" indent="0" algn="l" rtl="0">
              <a:spcBef>
                <a:spcPts val="640"/>
              </a:spcBef>
              <a:spcAft>
                <a:spcPts val="0"/>
              </a:spcAft>
              <a:buClr>
                <a:schemeClr val="dk1"/>
              </a:buClr>
              <a:buSzPts val="3200"/>
              <a:buFont typeface="Arial" panose="020B0604020202020204"/>
              <a:buNone/>
            </a:pPr>
            <a:r>
              <a:rPr lang="en-US" sz="3000"/>
              <a:t>4. ISL Generator: ISL of input sentence using ISL grammar  </a:t>
            </a:r>
            <a:endParaRPr sz="3000"/>
          </a:p>
          <a:p>
            <a:pPr marL="0" lvl="0" indent="0" algn="l" rtl="0">
              <a:spcBef>
                <a:spcPts val="640"/>
              </a:spcBef>
              <a:spcAft>
                <a:spcPts val="0"/>
              </a:spcAft>
              <a:buClr>
                <a:schemeClr val="dk1"/>
              </a:buClr>
              <a:buSzPts val="3200"/>
              <a:buFont typeface="Arial" panose="020B0604020202020204"/>
              <a:buNone/>
            </a:pPr>
            <a:r>
              <a:rPr lang="en-US" sz="3000"/>
              <a:t>    rules.</a:t>
            </a:r>
            <a:endParaRPr sz="3000"/>
          </a:p>
          <a:p>
            <a:pPr marL="0" lvl="0" indent="0" algn="l" rtl="0">
              <a:spcBef>
                <a:spcPts val="640"/>
              </a:spcBef>
              <a:spcAft>
                <a:spcPts val="0"/>
              </a:spcAft>
              <a:buClr>
                <a:schemeClr val="dk1"/>
              </a:buClr>
              <a:buSzPts val="3200"/>
              <a:buFont typeface="Arial" panose="020B0604020202020204"/>
              <a:buNone/>
            </a:pPr>
            <a:r>
              <a:rPr lang="en-US" sz="3000"/>
              <a:t>5. Generation of Sign language with signing Avatar or with   </a:t>
            </a:r>
            <a:endParaRPr sz="3000"/>
          </a:p>
          <a:p>
            <a:pPr marL="0" lvl="0" indent="0" algn="l" rtl="0">
              <a:spcBef>
                <a:spcPts val="640"/>
              </a:spcBef>
              <a:spcAft>
                <a:spcPts val="0"/>
              </a:spcAft>
              <a:buClr>
                <a:schemeClr val="dk1"/>
              </a:buClr>
              <a:buSzPts val="3200"/>
              <a:buFont typeface="Arial" panose="020B0604020202020204"/>
              <a:buNone/>
            </a:pPr>
            <a:r>
              <a:rPr lang="en-US" sz="3000"/>
              <a:t>    Images</a:t>
            </a:r>
            <a:endParaRPr sz="3000"/>
          </a:p>
        </p:txBody>
      </p:sp>
      <p:sp>
        <p:nvSpPr>
          <p:cNvPr id="147" name="Google Shape;147;p22"/>
          <p:cNvSpPr txBox="1"/>
          <p:nvPr/>
        </p:nvSpPr>
        <p:spPr>
          <a:xfrm>
            <a:off x="11347450" y="6296350"/>
            <a:ext cx="550800" cy="44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a:t>8</a:t>
            </a:r>
            <a:endParaRPr sz="2000"/>
          </a:p>
        </p:txBody>
      </p:sp>
    </p:spTree>
  </p:cSld>
  <p:clrMapOvr>
    <a:masterClrMapping/>
  </p:clrMapOvr>
</p:sld>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3295</Words>
  <Application>WPS Presentation</Application>
  <PresentationFormat>Widescreen</PresentationFormat>
  <Paragraphs>99</Paragraphs>
  <Slides>12</Slides>
  <Notes>13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12</vt:i4>
      </vt:variant>
    </vt:vector>
  </HeadingPairs>
  <TitlesOfParts>
    <vt:vector size="19" baseType="lpstr">
      <vt:lpstr>Arial</vt:lpstr>
      <vt:lpstr>SimSun</vt:lpstr>
      <vt:lpstr>Wingdings</vt:lpstr>
      <vt:lpstr>Arial</vt:lpstr>
      <vt:lpstr>Microsoft YaHei</vt:lpstr>
      <vt:lpstr>Arial Unicode MS</vt:lpstr>
      <vt:lpstr>Orange Waves</vt:lpstr>
      <vt:lpstr>MINOR PROJECT</vt:lpstr>
      <vt:lpstr>ABSTRACT</vt:lpstr>
      <vt:lpstr>Project Idea</vt:lpstr>
      <vt:lpstr>APPLICATIONS OF THIS PROJECT</vt:lpstr>
      <vt:lpstr>Gaps Identified in Current System</vt:lpstr>
      <vt:lpstr>c) There is a huge communication gap between hearing and speech impaired persons and normal persons which creates social divide and leads to dearth of equal opportunity for disabled people. d) The applications available on Google Play Store are not of any significant use to Indian disabled people as they are based in English, which only the literate are blessed to know and use American Standard Sign Language which is not followed in India. </vt:lpstr>
      <vt:lpstr>e) There is no single application or solution that integrates all the facets of communication and enables a disabled person to have an almost normal conversation with a normal person.   </vt:lpstr>
      <vt:lpstr>Our Approach</vt:lpstr>
      <vt:lpstr>Phase 1</vt:lpstr>
      <vt:lpstr>Phase 2</vt:lpstr>
      <vt:lpstr>Phase 3</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MINOR PROJECT</dc:title>
  <dc:creator/>
  <cp:lastModifiedBy>aaron</cp:lastModifiedBy>
  <cp:revision>5</cp:revision>
  <dcterms:created xsi:type="dcterms:W3CDTF">2021-01-13T06:00:23Z</dcterms:created>
  <dcterms:modified xsi:type="dcterms:W3CDTF">2021-01-13T06:01:01Z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0x010100694ECC53C9CE4E4CA6BAFD2818F45F6C</vt:lpwstr>
  </property>
  <property fmtid="{D5CDD505-2E9C-101B-9397-08002B2CF9AE}" pid="3" name="KSOProductBuildVer">
    <vt:lpwstr>1033-11.2.0.9937</vt:lpwstr>
  </property>
</Properties>
</file>