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485" autoAdjust="0"/>
  </p:normalViewPr>
  <p:slideViewPr>
    <p:cSldViewPr snapToGrid="0">
      <p:cViewPr varScale="1">
        <p:scale>
          <a:sx n="80" d="100"/>
          <a:sy n="80" d="100"/>
        </p:scale>
        <p:origin x="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7D1E-ACAE-765C-5431-0AAE0FC0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CB24C-07D7-AEB9-C6AA-5F11CF2F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E3E8-89CE-3B86-BBF9-D4CF762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DD43-8984-79B4-3D2D-4E8EDC8B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7E44-3636-7937-6DE9-99490131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3071-B29F-591D-9A5B-0643067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ADA5-45CC-5F0C-9A1B-B7200EB8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D33B-58C0-0EBC-AD7B-8CA9CF60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0979-C49C-2026-8780-AC4DCBE5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2DC9-C3D3-869D-DA11-3635B4BD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113AC-2901-F42F-DA78-0DD26679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1BB27-E525-3438-A2E1-AE3C3B65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F0A7-B3C4-35D7-2A84-9F74B6AE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FFFF-E102-F9C4-A7D8-72B870B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DAD6-309C-A70C-5346-2173F9DC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7417-78EA-E20E-8EF2-9099821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2D0E-7E38-84D6-B09F-888DFA20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557C-D2DB-DE37-F7E8-BD8AEF6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4A4-F5C6-F9F7-6575-71546C9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C821-5294-D3D1-EF4D-9228679E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39DE-7D32-5E4E-8487-DF28486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F642-C17A-FCCF-57BA-EFD54D70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8F0-279B-B10A-4673-9A49116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233B-7DD3-3B0C-6EC0-E544165F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A7D3-1DC0-BA46-9721-938A1650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7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EB74-E227-4C0E-86C8-13A6EFF5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39DD-F1EB-A538-C05A-70325241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E365-1740-39D2-C0AD-0E0ED7CB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3DD7-1966-A028-CFAA-FE812EF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9BE5-AE4C-784C-FDD1-A27DBB5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A3B4-0A19-C051-95F8-7CCD752A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E673-1064-EED8-1A5E-3EAC882E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E9A50-0DE4-29D8-2982-7366651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573A8-6AFA-45BF-386E-1A9E31D3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3FBC-BAF2-FD65-81A5-1B1B31CA7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A8AC0-4C9C-3BB6-9C7D-3609B4622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15DE8-4736-793A-3BED-71570FE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1F91-BF5C-BB2D-9A4E-9EE4EB27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2A11-5FBB-38CF-C65B-6F6C524B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2DB3-897A-B9EA-DF74-BEF46938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FEEB7-9E2D-B804-335A-B0512E49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78D6-0518-97BC-1F87-3F698FE2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A328-812E-4E86-F816-FD34EF63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C2C84-7F41-F882-135E-75913FD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2D9A-6715-21FC-A372-61F306D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7B0C4-687C-C554-237C-EC0F598F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8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1410-C1FF-D7ED-4E9F-0572BDF9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6F1A-4023-6438-1055-165D453E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FEE3-6F52-3DB9-9960-C1D5B704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E3EE-8224-2AE7-43A8-559A582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FC42-224C-C7B2-5D2C-852A50AC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DCCD-6909-F18C-D9CB-040CCF5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D73-53A1-B9F4-E6E8-96680C43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4B565-D89F-46AD-E4AD-8201516B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60B7-F61E-E031-2D93-74F6B9BB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99FD4-8489-3481-EE0E-CFBD55AA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4EA91-260F-21B6-59ED-E1C4AF94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1ACF-739D-599A-EE01-743113B9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7718F-CE5E-40F0-6FBB-7F35DCC2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C067-B4A0-61FB-CF36-E71378CC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E024-F24C-1489-140A-CDC4DD8E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CE6A-52AE-7842-5BFA-5C33BEFCF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6447-B064-9DF9-6C82-19C2AF82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-Thomas-Blessen/intelunnati_N-Coders.git" TargetMode="External"/><Relationship Id="rId2" Type="http://schemas.openxmlformats.org/officeDocument/2006/relationships/hyperlink" Target="https://codecrypt-b591f.web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91E93-AB2F-FBFC-71CF-EAFACA897A46}"/>
              </a:ext>
            </a:extLst>
          </p:cNvPr>
          <p:cNvSpPr txBox="1"/>
          <p:nvPr/>
        </p:nvSpPr>
        <p:spPr>
          <a:xfrm>
            <a:off x="2124074" y="3055345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CODECRYPT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2271D-638F-5250-1B47-9D5D9A659395}"/>
              </a:ext>
            </a:extLst>
          </p:cNvPr>
          <p:cNvSpPr txBox="1"/>
          <p:nvPr/>
        </p:nvSpPr>
        <p:spPr>
          <a:xfrm>
            <a:off x="8119166" y="4637976"/>
            <a:ext cx="3897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Aaron Thomas Blessen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Sreejith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Midhun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Sreenivas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74EB-A2D8-98B5-0E56-5719927AAC40}"/>
              </a:ext>
            </a:extLst>
          </p:cNvPr>
          <p:cNvSpPr txBox="1"/>
          <p:nvPr/>
        </p:nvSpPr>
        <p:spPr>
          <a:xfrm>
            <a:off x="2211113" y="4800510"/>
            <a:ext cx="26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GUIDED BY: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Er.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Siju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AAD54-0025-C00E-AEB9-47826C467258}"/>
              </a:ext>
            </a:extLst>
          </p:cNvPr>
          <p:cNvSpPr txBox="1"/>
          <p:nvPr/>
        </p:nvSpPr>
        <p:spPr>
          <a:xfrm>
            <a:off x="1614487" y="1481360"/>
            <a:ext cx="896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INTEL UNNATI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0623-3E6A-2DDD-C758-F332949E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8CD5-332E-2514-A7B1-C5D4250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600" dirty="0"/>
              <a:t>Understanding Cryptography is Challenging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Complex concepts make learning cryptography difficult.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Lack of interactive, user-friendly tools for hands-on learning.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Existing resources often fail to provide comprehensive educational content.</a:t>
            </a:r>
          </a:p>
          <a:p>
            <a:pPr>
              <a:lnSpc>
                <a:spcPct val="120000"/>
              </a:lnSpc>
            </a:pPr>
            <a:endParaRPr lang="en-IN" sz="1600" dirty="0"/>
          </a:p>
          <a:p>
            <a:pPr>
              <a:lnSpc>
                <a:spcPct val="120000"/>
              </a:lnSpc>
            </a:pPr>
            <a:r>
              <a:rPr lang="en-IN" sz="1600" dirty="0"/>
              <a:t>Solution: </a:t>
            </a:r>
            <a:r>
              <a:rPr lang="en-IN" sz="1600" dirty="0" err="1"/>
              <a:t>CodeCrypt</a:t>
            </a: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An intuitive, interactive platform for exploring cryptographic techniques.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Supports multiple data types and algorithms for encryption/decryption.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Provides comprehensive tutorials and practical demonstrations.</a:t>
            </a:r>
          </a:p>
        </p:txBody>
      </p:sp>
    </p:spTree>
    <p:extLst>
      <p:ext uri="{BB962C8B-B14F-4D97-AF65-F5344CB8AC3E}">
        <p14:creationId xmlns:p14="http://schemas.microsoft.com/office/powerpoint/2010/main" val="23887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A2B-BF7A-B125-304A-DC59F6E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Idea Brief(Solution)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E36-C140-8805-0F3A-3CCBD36E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7765" cy="2905401"/>
          </a:xfrm>
        </p:spPr>
        <p:txBody>
          <a:bodyPr>
            <a:noAutofit/>
          </a:bodyPr>
          <a:lstStyle/>
          <a:p>
            <a:r>
              <a:rPr lang="en-IN" sz="1600" dirty="0" err="1"/>
              <a:t>CodeCrypt</a:t>
            </a:r>
            <a:r>
              <a:rPr lang="en-IN" sz="1600" dirty="0"/>
              <a:t>: The Ultimate Cryptography Simulation Tool</a:t>
            </a:r>
          </a:p>
          <a:p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Interactive Platform: Explore and experiment with cryptographic techniques easily.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Comprehensive Support: Encrypt and decrypt text, files, audio, images, and videos with RSA, AES, DES, and SHA.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Educational Content: Access tutorials, demos, and practical guides.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User-Friendly Interface: Built with </a:t>
            </a:r>
            <a:r>
              <a:rPr lang="en-IN" sz="1600" dirty="0" err="1"/>
              <a:t>Vite</a:t>
            </a:r>
            <a:r>
              <a:rPr lang="en-IN" sz="1600" dirty="0"/>
              <a:t> and React for an engaging experience.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Key Management: Simulate key generation, exchange,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301770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EE59-798F-7B8E-47CC-59E0A49B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Offered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F1E0-C274-A484-41A4-A5424DE4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Algorithm Implementation: Experiment with RSA, AES, DES, and SHA using OpenSSL.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Interactive Encryption/Decryption: Encrypt and decrypt text, files, audio, images, and videos.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Key Generation and Management: Simulate cryptographic key generation, exchange, and management.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User-Friendly Interface: Intuitive platform built with </a:t>
            </a:r>
            <a:r>
              <a:rPr lang="en-IN" sz="1600" dirty="0" err="1"/>
              <a:t>Vite</a:t>
            </a:r>
            <a:r>
              <a:rPr lang="en-IN" sz="1600" dirty="0"/>
              <a:t> and React.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Educational Content: Access tutorials on public/private keys, symmetric/asymmetric encryption, digital signatures, and hash functions.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 Interaction: Create and update profiles, experiment with various algorithms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13191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CADE-C0DD-8484-064D-07CDB992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92C6-0A4B-9791-777C-EB388648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/>
              <a:t>1. User Registration and Login - Sign up or log in on the website.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2. Select Algorithm  - Choose an algorithm (RSA, AES, DES, SHA).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3. Educational Content - Access tutorials and detailed information on the selected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algorithm.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4. Input Data- Select data type (text, file, audio, image, video) and input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5. Generate Keys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Generate required cryptographic keys.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6. Encrypt/Decrypt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Perform encryption and decryption, view results.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7. Share and Experiment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Share parameters for collaborative experimentation.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8. Profile Management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Create and update user profiles.</a:t>
            </a:r>
            <a:endParaRPr lang="en-IN" sz="1600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7447FC31-A230-4A35-A650-E4DC54F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10" y="0"/>
            <a:ext cx="2394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CEEB-9D14-87D4-141E-31311ED0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53" y="2766218"/>
            <a:ext cx="10515600" cy="1325563"/>
          </a:xfrm>
        </p:spPr>
        <p:txBody>
          <a:bodyPr/>
          <a:lstStyle/>
          <a:p>
            <a:r>
              <a:rPr lang="en-GB" dirty="0"/>
              <a:t>Architectural</a:t>
            </a:r>
            <a:br>
              <a:rPr lang="en-GB" dirty="0"/>
            </a:br>
            <a:r>
              <a:rPr lang="en-GB" dirty="0"/>
              <a:t>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5BFE84-99B8-597E-8110-DFD6930D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25" y="137"/>
            <a:ext cx="7771075" cy="6857864"/>
          </a:xfrm>
        </p:spPr>
      </p:pic>
    </p:spTree>
    <p:extLst>
      <p:ext uri="{BB962C8B-B14F-4D97-AF65-F5344CB8AC3E}">
        <p14:creationId xmlns:p14="http://schemas.microsoft.com/office/powerpoint/2010/main" val="8286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A9E5-8A65-6C53-99DC-AD88B2EA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BD1E-BE36-0FEE-1871-FA86B9B5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281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Frontend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</a:t>
            </a:r>
            <a:r>
              <a:rPr lang="en-IN" sz="1600" dirty="0" err="1"/>
              <a:t>Vite</a:t>
            </a:r>
            <a:r>
              <a:rPr lang="en-IN" sz="1600" dirty="0"/>
              <a:t>  - Fast and modern development build tool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React  - JavaScript library for building user interfaces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Backend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C  - Low-level programming language for implementing cryptographic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OpenSSL  - Cryptographic library for secure communications and data integrity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Firebase  - Backend as a service (BaaS) for real-time database, authentication, and storage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Cryptographic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RSA  - Asymmetric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AES  - 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DES  - 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SHA  - Secure Hash Algorithms for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52988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8998-5101-8CB0-684C-875D29A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905"/>
            <a:ext cx="10515600" cy="1325563"/>
          </a:xfrm>
        </p:spPr>
        <p:txBody>
          <a:bodyPr/>
          <a:lstStyle/>
          <a:p>
            <a:r>
              <a:rPr lang="en-GB" dirty="0"/>
              <a:t>Team Members and Contribution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3D34-724B-E994-9DBA-67818365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72" y="1052913"/>
            <a:ext cx="6429292" cy="580508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Aaron Thomas </a:t>
            </a:r>
            <a:r>
              <a:rPr lang="en-US" dirty="0" err="1"/>
              <a:t>Blessen</a:t>
            </a: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Backend Developer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Architecting the backend infrastructure using C and OpenSSL.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Implementing various cryptographic algorithms such as RSA, AES, DES, and SHA.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Sreejith 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Frontend Developer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Designing and developing the user interface with </a:t>
            </a:r>
            <a:r>
              <a:rPr lang="en-US" dirty="0" err="1"/>
              <a:t>Vite</a:t>
            </a:r>
            <a:r>
              <a:rPr lang="en-US" dirty="0"/>
              <a:t> and React.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Ensuring an intuitive and responsive frontend experience.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Midhun</a:t>
            </a:r>
            <a:r>
              <a:rPr lang="en-US" dirty="0"/>
              <a:t> Sreenivas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Report Writer &amp; Researcher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Conducting research on cryptographic principles and emerging techniques.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Writing comprehensive documentation and reports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705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A95B-507F-799F-8299-65F1C9D0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F753-C7E3-6C63-CDC6-A140C423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Comprehensive Tool: Provides an intuitive and interactive platform for exploring cryptographic techniques.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Educational Value: Ideal for students, professionals, and enthusiasts to learn about encryption, decryption, and key management.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Versatility: Supports RSA, AES, DES, SHA, and various data types (text, file, audio, image, video).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User-Friendly Interface: Built with </a:t>
            </a:r>
            <a:r>
              <a:rPr lang="en-US" sz="1600" dirty="0" err="1"/>
              <a:t>Vite</a:t>
            </a:r>
            <a:r>
              <a:rPr lang="en-US" sz="1600" dirty="0"/>
              <a:t> and React for a smooth user experience.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Secure Backend: Implemented with C, OpenSSL, and Firebase for data security and integrity.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/>
              <a:t>Continuous Improvement: Ongoing enhancements based on user feedback.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sz="16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/>
              <a:t>Website:- </a:t>
            </a:r>
            <a:r>
              <a:rPr lang="en-US" sz="1600" dirty="0">
                <a:hlinkClick r:id="rId2"/>
              </a:rPr>
              <a:t>https://codecrypt-b591f.web.app/</a:t>
            </a:r>
            <a:endParaRPr lang="en-US" sz="16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 err="1"/>
              <a:t>Github</a:t>
            </a:r>
            <a:r>
              <a:rPr lang="en-US" sz="1600" dirty="0"/>
              <a:t>:- </a:t>
            </a:r>
            <a:r>
              <a:rPr lang="en-US" sz="1600" dirty="0">
                <a:hlinkClick r:id="rId3"/>
              </a:rPr>
              <a:t>https://github.com/Aaron-Thomas-Blessen/intelunnati_N-Coders.git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3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750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</vt:lpstr>
      <vt:lpstr>Office Theme</vt:lpstr>
      <vt:lpstr>PowerPoint Presentation</vt:lpstr>
      <vt:lpstr>Problem Statement</vt:lpstr>
      <vt:lpstr>Unique Idea Brief(Solution)</vt:lpstr>
      <vt:lpstr>Features Offered</vt:lpstr>
      <vt:lpstr>Process Flow</vt:lpstr>
      <vt:lpstr>Architectural Diagram</vt:lpstr>
      <vt:lpstr>Technologies Used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NIGHT FURY</dc:creator>
  <cp:lastModifiedBy>NIGHT FURY</cp:lastModifiedBy>
  <cp:revision>8</cp:revision>
  <dcterms:created xsi:type="dcterms:W3CDTF">2024-07-08T11:14:52Z</dcterms:created>
  <dcterms:modified xsi:type="dcterms:W3CDTF">2024-07-14T15:06:25Z</dcterms:modified>
</cp:coreProperties>
</file>