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" y="-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7F3-9F96-4A85-9045-6F9C67308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E3A6B-6FB6-461D-BE0F-CD2960CD2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E3F9-165C-45DC-9F93-68811798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9669-1846-4103-9657-B920D1DC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82F9-9D1C-444A-848A-DDC53A83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9341-8712-468B-AB70-322A07F1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9242-ECD3-468A-A54E-4A105FC7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71AA-2EAF-4FB6-BD60-457DA05B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F918-673C-4B10-88C7-70E77E16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FAE0-2145-4E2D-9C2B-CF036AC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9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A7737-7968-49AA-86BB-18DC8BE8A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FD87C-CE21-4EAB-B027-7E13BA745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281A-DD74-48D2-8C6A-AA28F872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E0CB-544E-47A4-A846-94DD6EC6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EB96-38D2-4BEF-BFA5-BD34FE3E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E616-9BAB-4F4C-9275-4129E26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E500-70B7-40D0-9848-6AC91563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FA94E-081E-428A-B438-740276AA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20F1-13F9-4947-8ECB-82660254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161E-7519-4182-A642-F2F5FC31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A8E0-C59C-464A-8A24-7EDDDD28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982F-44D2-4EF8-9BB7-300F500F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A70E-1305-4345-BAD2-3FC97EEE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B76A-6092-495B-BDFF-F57AA280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FADA-97F6-493A-9B28-313AD1C7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07FE-A49E-4A10-A32A-6994E6F1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901E-126A-4CAD-8AFF-22BC7E11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46CBB-3C73-4432-A585-64ADB2FE2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793E2-2A9C-4018-A5EA-D303BD57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6602-F4F2-4C04-A1E9-9C0D7BED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1EF35-C1E8-4051-8A17-FF3E4C42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2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C04D-E32C-4F3E-BB0E-E70E8E18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2D684-B85A-4448-A11E-ECE47130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4638-37C4-4188-A3C3-AC19D9F0C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AC00A-1E7D-4618-BB16-523CD08C7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AA179-82B4-4AD5-9DD2-5060AE28A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690CA-F4C7-482C-9F72-DB79E6A6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CBBED-B4E4-49E6-A976-B6CC56B8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B2649-559D-43D2-824E-22CD6D0C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C9DD-4FFC-495B-A0BF-8A3A02FB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1932D-E0A9-4FC8-94C1-0F352701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09DCB-94FC-4837-BDA1-E8E87B1E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A663E-4349-45AE-A716-5A26D295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392A8-08CB-46E4-8046-B2545925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9AA62-7013-439E-B9B5-C16883E2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B3BFA-A672-4200-9711-0ED5175C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81BC-0D65-4B6B-BBF3-32662689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989B-10F5-48AC-A17C-36D9A852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1A146-1E34-4353-8E4F-5813A2A0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877E6-A2E6-4009-BFD7-771F59B6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3346-79E9-4EE9-BB39-FC0F5DEE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B92A9-98B7-4552-8EB4-124DFA26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5E2E-4517-4908-9553-121785ED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B8D54-8540-4136-842C-258EDD6B5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4FF7E-80E0-41D7-B224-2D8A4C9F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5074E-9733-4786-8D44-4BFDAA04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3AAB2-30B1-42A3-8514-E1F52223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CBA97-ACB1-4CF1-B9A8-F06E039A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D4462-A926-43E1-9626-60AB9473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5F532-E8D8-47DA-885D-BC19F67D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4C03-E095-4151-A24A-331C9142C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5098-85B1-4B73-ABF4-7665E82100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733D-6AF1-4C80-928E-DD3B86DDD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47D09-FFB1-4E8F-967D-69A8424A3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DF15E-E75A-4928-B180-5797AFEC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6BC8C2-3BEE-4A1D-97E7-D7688D65C480}"/>
              </a:ext>
            </a:extLst>
          </p:cNvPr>
          <p:cNvSpPr/>
          <p:nvPr/>
        </p:nvSpPr>
        <p:spPr>
          <a:xfrm>
            <a:off x="3708400" y="2882900"/>
            <a:ext cx="13589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42B258-675D-484F-916A-1CC7A60A7758}"/>
              </a:ext>
            </a:extLst>
          </p:cNvPr>
          <p:cNvSpPr/>
          <p:nvPr/>
        </p:nvSpPr>
        <p:spPr>
          <a:xfrm>
            <a:off x="6007100" y="2882900"/>
            <a:ext cx="13589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F8D83-BB09-4134-B852-91373BC73B51}"/>
              </a:ext>
            </a:extLst>
          </p:cNvPr>
          <p:cNvSpPr/>
          <p:nvPr/>
        </p:nvSpPr>
        <p:spPr>
          <a:xfrm>
            <a:off x="1371600" y="26162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664D4-4561-41BC-8F0D-8AA21FC369F4}"/>
              </a:ext>
            </a:extLst>
          </p:cNvPr>
          <p:cNvSpPr/>
          <p:nvPr/>
        </p:nvSpPr>
        <p:spPr>
          <a:xfrm>
            <a:off x="1371600" y="3708401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BF496-3714-458A-AD79-3E298A94B80B}"/>
              </a:ext>
            </a:extLst>
          </p:cNvPr>
          <p:cNvSpPr/>
          <p:nvPr/>
        </p:nvSpPr>
        <p:spPr>
          <a:xfrm>
            <a:off x="8534400" y="26162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DF677-232B-4024-8F91-6C4373EB5D18}"/>
              </a:ext>
            </a:extLst>
          </p:cNvPr>
          <p:cNvSpPr/>
          <p:nvPr/>
        </p:nvSpPr>
        <p:spPr>
          <a:xfrm>
            <a:off x="8534400" y="3708401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5F4BC9-46A3-456F-A391-0FE10B7D8AC6}"/>
              </a:ext>
            </a:extLst>
          </p:cNvPr>
          <p:cNvSpPr/>
          <p:nvPr/>
        </p:nvSpPr>
        <p:spPr>
          <a:xfrm>
            <a:off x="2540000" y="2635250"/>
            <a:ext cx="4826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04B533-5FC0-4642-A71C-FBF9400E7FFB}"/>
              </a:ext>
            </a:extLst>
          </p:cNvPr>
          <p:cNvSpPr/>
          <p:nvPr/>
        </p:nvSpPr>
        <p:spPr>
          <a:xfrm>
            <a:off x="2540000" y="3727451"/>
            <a:ext cx="4826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7699FF-5018-468B-9D17-5A0EEFC2B961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2133600" y="2882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18B9F92-F429-4C4C-A868-ECEBEA3C6A0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022600" y="2882900"/>
            <a:ext cx="685800" cy="336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B707F14-F228-4C6C-8737-EC1B6E95AB1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022600" y="3638550"/>
            <a:ext cx="685800" cy="336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C380AF-9DC2-4021-8C7C-5C1EDC5A1B82}"/>
              </a:ext>
            </a:extLst>
          </p:cNvPr>
          <p:cNvCxnSpPr>
            <a:stCxn id="7" idx="3"/>
            <a:endCxn id="11" idx="2"/>
          </p:cNvCxnSpPr>
          <p:nvPr/>
        </p:nvCxnSpPr>
        <p:spPr>
          <a:xfrm>
            <a:off x="2133600" y="3975101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1E31172-732D-4DEB-8B2A-808589164C52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 flipV="1">
            <a:off x="2781300" y="2635250"/>
            <a:ext cx="6515100" cy="247650"/>
          </a:xfrm>
          <a:prstGeom prst="bentConnector4">
            <a:avLst>
              <a:gd name="adj1" fmla="val -3509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C788858-23BF-41A9-9748-C4790E37CCDB}"/>
              </a:ext>
            </a:extLst>
          </p:cNvPr>
          <p:cNvCxnSpPr>
            <a:stCxn id="9" idx="3"/>
            <a:endCxn id="11" idx="4"/>
          </p:cNvCxnSpPr>
          <p:nvPr/>
        </p:nvCxnSpPr>
        <p:spPr>
          <a:xfrm flipH="1">
            <a:off x="2781300" y="3975101"/>
            <a:ext cx="6515100" cy="247650"/>
          </a:xfrm>
          <a:prstGeom prst="bentConnector4">
            <a:avLst>
              <a:gd name="adj1" fmla="val -3509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F99263-966C-421A-AD94-3847678CA21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67300" y="3390900"/>
            <a:ext cx="93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71DAFD-3B49-4660-AA11-C1C12741931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366000" y="2882900"/>
            <a:ext cx="1168400" cy="336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C5DCEA0-1C70-4702-80FA-AD1FD2163C8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366000" y="3638550"/>
            <a:ext cx="1168400" cy="336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B8EB01-5949-45E7-A85F-6BC60460CAA9}"/>
              </a:ext>
            </a:extLst>
          </p:cNvPr>
          <p:cNvSpPr txBox="1"/>
          <p:nvPr/>
        </p:nvSpPr>
        <p:spPr>
          <a:xfrm>
            <a:off x="5383953" y="2996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0FDFC9-2587-486A-B734-C74BB72AA1DC}"/>
              </a:ext>
            </a:extLst>
          </p:cNvPr>
          <p:cNvSpPr txBox="1"/>
          <p:nvPr/>
        </p:nvSpPr>
        <p:spPr>
          <a:xfrm>
            <a:off x="2260600" y="281201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25EF6B-B98F-49A6-9E89-AE9E02AAE7D5}"/>
              </a:ext>
            </a:extLst>
          </p:cNvPr>
          <p:cNvSpPr txBox="1"/>
          <p:nvPr/>
        </p:nvSpPr>
        <p:spPr>
          <a:xfrm>
            <a:off x="2260600" y="363855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89A756-F035-424C-9648-3F08C4E3A5E6}"/>
              </a:ext>
            </a:extLst>
          </p:cNvPr>
          <p:cNvSpPr txBox="1"/>
          <p:nvPr/>
        </p:nvSpPr>
        <p:spPr>
          <a:xfrm>
            <a:off x="2864544" y="411377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7C2FB1-A3BA-487E-B0CA-6F5EC1FE0FAB}"/>
              </a:ext>
            </a:extLst>
          </p:cNvPr>
          <p:cNvSpPr txBox="1"/>
          <p:nvPr/>
        </p:nvSpPr>
        <p:spPr>
          <a:xfrm>
            <a:off x="2859454" y="23384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0695FD-38DC-4656-AB0E-CC552492CAC2}"/>
              </a:ext>
            </a:extLst>
          </p:cNvPr>
          <p:cNvSpPr txBox="1"/>
          <p:nvPr/>
        </p:nvSpPr>
        <p:spPr>
          <a:xfrm>
            <a:off x="3100754" y="253261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F89E7D-79F3-4F25-8AA9-C7521BBFD340}"/>
              </a:ext>
            </a:extLst>
          </p:cNvPr>
          <p:cNvSpPr txBox="1"/>
          <p:nvPr/>
        </p:nvSpPr>
        <p:spPr>
          <a:xfrm>
            <a:off x="3112300" y="39073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3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 Xu</dc:creator>
  <cp:lastModifiedBy>Weng Xu</cp:lastModifiedBy>
  <cp:revision>2</cp:revision>
  <dcterms:created xsi:type="dcterms:W3CDTF">2021-11-09T06:24:15Z</dcterms:created>
  <dcterms:modified xsi:type="dcterms:W3CDTF">2021-11-09T06:39:01Z</dcterms:modified>
</cp:coreProperties>
</file>