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72101" autoAdjust="0"/>
  </p:normalViewPr>
  <p:slideViewPr>
    <p:cSldViewPr snapToGrid="0">
      <p:cViewPr varScale="1">
        <p:scale>
          <a:sx n="119" d="100"/>
          <a:sy n="119" d="100"/>
        </p:scale>
        <p:origin x="20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or environment factors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 Also to continue to raise awareness of how impactful heart disease is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association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differences we see could just be due to chance. A 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association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 both p-values &lt; .05)</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lower in the age bracket tested</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368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 people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people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FD5BA4-EC50-AA88-7271-D5477AD9F878}"/>
              </a:ext>
            </a:extLst>
          </p:cNvPr>
          <p:cNvSpPr/>
          <p:nvPr/>
        </p:nvSpPr>
        <p:spPr>
          <a:xfrm>
            <a:off x="680321" y="2057400"/>
            <a:ext cx="5589850" cy="43869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021D5E-3360-CC9A-0BBE-35A85425624D}"/>
              </a:ext>
            </a:extLst>
          </p:cNvPr>
          <p:cNvSpPr/>
          <p:nvPr/>
        </p:nvSpPr>
        <p:spPr>
          <a:xfrm>
            <a:off x="680321" y="2090058"/>
            <a:ext cx="5589850" cy="457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lnSpcReduction="10000"/>
          </a:bodyPr>
          <a:lstStyle/>
          <a:p>
            <a:r>
              <a:rPr lang="en-US" dirty="0"/>
              <a:t># 1 death worldwide</a:t>
            </a:r>
          </a:p>
          <a:p>
            <a:r>
              <a:rPr lang="en-US" dirty="0"/>
              <a:t>Surpassing Cancer and Covid-19</a:t>
            </a:r>
          </a:p>
          <a:p>
            <a:r>
              <a:rPr lang="en-US" dirty="0"/>
              <a:t>2021 – 20% of all deaths in the U.S.</a:t>
            </a:r>
          </a:p>
          <a:p>
            <a:r>
              <a:rPr lang="en-US" dirty="0"/>
              <a:t>Cardiovascular diseases</a:t>
            </a:r>
          </a:p>
          <a:p>
            <a:pPr lvl="1"/>
            <a:r>
              <a:rPr lang="en-US" dirty="0"/>
              <a:t>Acute Myocardial infarction</a:t>
            </a:r>
          </a:p>
          <a:p>
            <a:pPr lvl="1"/>
            <a:r>
              <a:rPr lang="en-US" dirty="0"/>
              <a:t>Coronary Hear disease</a:t>
            </a:r>
          </a:p>
          <a:p>
            <a:pPr lvl="1"/>
            <a:r>
              <a:rPr lang="en-US" dirty="0"/>
              <a:t>Heart Failure</a:t>
            </a:r>
          </a:p>
          <a:p>
            <a:pPr lvl="1"/>
            <a:r>
              <a:rPr lang="en-US" dirty="0"/>
              <a:t>Strokes</a:t>
            </a:r>
          </a:p>
          <a:p>
            <a:r>
              <a:rPr lang="en-US" dirty="0">
                <a:solidFill>
                  <a:srgbClr val="0070C0"/>
                </a:solidFill>
              </a:rPr>
              <a:t>Need citation</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7" y="2214163"/>
            <a:ext cx="5007817"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272143" y="1589314"/>
            <a:ext cx="4926322" cy="51271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880479" y="2226036"/>
            <a:ext cx="4413701" cy="3599313"/>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a:p>
            <a:pPr lvl="1" indent="-228600">
              <a:buFont typeface="Arial" panose="020B0604020202020204" pitchFamily="34" charset="0"/>
              <a:buChar char="•"/>
            </a:pPr>
            <a:r>
              <a:rPr lang="en-US" sz="1200" dirty="0">
                <a:solidFill>
                  <a:srgbClr val="0070C0"/>
                </a:solidFill>
              </a:rPr>
              <a:t>Need citations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fontScale="77500" lnSpcReduction="20000"/>
          </a:bodyPr>
          <a:lstStyle/>
          <a:p>
            <a:pPr marL="285750" indent="-285750">
              <a:buFont typeface="Arial" panose="020B0604020202020204" pitchFamily="34" charset="0"/>
              <a:buChar char="•"/>
            </a:pPr>
            <a:r>
              <a:rPr lang="en-US" sz="1400" dirty="0">
                <a:solidFill>
                  <a:srgbClr val="FFFFFF"/>
                </a:solidFill>
              </a:rPr>
              <a:t>Males and Females about the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285750" indent="-285750">
              <a:buFont typeface="Arial" panose="020B0604020202020204" pitchFamily="34" charset="0"/>
              <a:buChar char="•"/>
            </a:pPr>
            <a:r>
              <a:rPr lang="en-US" sz="1400" dirty="0">
                <a:solidFill>
                  <a:srgbClr val="0070C0"/>
                </a:solidFill>
              </a:rPr>
              <a:t>Need citation</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426</TotalTime>
  <Words>2976</Words>
  <Application>Microsoft Office PowerPoint</Application>
  <PresentationFormat>Widescreen</PresentationFormat>
  <Paragraphs>287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Aaron Ramirez</cp:lastModifiedBy>
  <cp:revision>4</cp:revision>
  <dcterms:created xsi:type="dcterms:W3CDTF">2024-02-24T15:44:25Z</dcterms:created>
  <dcterms:modified xsi:type="dcterms:W3CDTF">2024-02-25T02:22:23Z</dcterms:modified>
</cp:coreProperties>
</file>