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p:restoredTop sz="69051"/>
  </p:normalViewPr>
  <p:slideViewPr>
    <p:cSldViewPr snapToGrid="0">
      <p:cViewPr varScale="1">
        <p:scale>
          <a:sx n="92" d="100"/>
          <a:sy n="92"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differences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differences we see could just be due to chance. A 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probably real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p:txBody>
          <a:bodyPr/>
          <a:lstStyle/>
          <a:p>
            <a:r>
              <a:rPr lang="en-US" dirty="0"/>
              <a:t>Factors Influencing Heart Disease in Adults 35+</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slower as they age</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857999" y="2214164"/>
            <a:ext cx="4031673" cy="3969461"/>
          </a:xfrm>
        </p:spPr>
        <p:txBody>
          <a:bodyPr>
            <a:normAutofit fontScale="85000" lnSpcReduction="10000"/>
          </a:bodyPr>
          <a:lstStyle/>
          <a:p>
            <a:r>
              <a:rPr lang="en-US" dirty="0"/>
              <a:t># 1 death worldwide</a:t>
            </a:r>
          </a:p>
          <a:p>
            <a:endParaRPr lang="en-US" dirty="0"/>
          </a:p>
          <a:p>
            <a:r>
              <a:rPr lang="en-US" dirty="0"/>
              <a:t>Surpassing Cancer and Covid-19</a:t>
            </a:r>
          </a:p>
          <a:p>
            <a:endParaRPr lang="en-US" dirty="0"/>
          </a:p>
          <a:p>
            <a:r>
              <a:rPr lang="en-US" dirty="0"/>
              <a:t>2021 – 20% of all deaths in the U.S.</a:t>
            </a:r>
          </a:p>
          <a:p>
            <a:endParaRPr lang="en-US" dirty="0"/>
          </a:p>
          <a:p>
            <a:r>
              <a:rPr lang="en-US" dirty="0" err="1"/>
              <a:t>Cadiovascular</a:t>
            </a:r>
            <a:r>
              <a:rPr lang="en-US" dirty="0"/>
              <a:t> diseases</a:t>
            </a:r>
          </a:p>
          <a:p>
            <a:pPr lvl="1"/>
            <a:r>
              <a:rPr lang="en-US" dirty="0"/>
              <a:t>Acute Myocardial infarction</a:t>
            </a:r>
          </a:p>
          <a:p>
            <a:pPr lvl="1"/>
            <a:r>
              <a:rPr lang="en-US" dirty="0"/>
              <a:t>Coronary Hear disease</a:t>
            </a:r>
          </a:p>
          <a:p>
            <a:pPr lvl="1"/>
            <a:r>
              <a:rPr lang="en-US" dirty="0"/>
              <a:t>Heart Failure</a:t>
            </a:r>
          </a:p>
          <a:p>
            <a:pPr lvl="1"/>
            <a:r>
              <a:rPr lang="en-US" dirty="0"/>
              <a:t>Strokes</a:t>
            </a:r>
          </a:p>
        </p:txBody>
      </p:sp>
      <p:pic>
        <p:nvPicPr>
          <p:cNvPr id="2052" name="Picture 4" descr="Infographic: What Are the Leading Causes of Death in the U.S.? | Statista">
            <a:extLst>
              <a:ext uri="{FF2B5EF4-FFF2-40B4-BE49-F238E27FC236}">
                <a16:creationId xmlns:a16="http://schemas.microsoft.com/office/drawing/2014/main" id="{64E10E8D-8E72-14A9-EBE8-9CFC71414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328" y="2214164"/>
            <a:ext cx="4946072" cy="389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5198465" y="2226036"/>
            <a:ext cx="5608336" cy="3599313"/>
          </a:xfrm>
        </p:spPr>
        <p:txBody>
          <a:bodyPr/>
          <a:lstStyle/>
          <a:p>
            <a:r>
              <a:rPr lang="en-US" dirty="0"/>
              <a:t>35 years+ in the U.S. for 2014</a:t>
            </a:r>
          </a:p>
          <a:p>
            <a:endParaRPr lang="en-US" dirty="0"/>
          </a:p>
          <a:p>
            <a:r>
              <a:rPr lang="en-US" dirty="0"/>
              <a:t>Mortality rates per 100,000 people per county.</a:t>
            </a:r>
          </a:p>
          <a:p>
            <a:endParaRPr lang="en-US" dirty="0"/>
          </a:p>
          <a:p>
            <a:r>
              <a:rPr lang="en-US" dirty="0"/>
              <a:t>Gender, race, and location</a:t>
            </a:r>
          </a:p>
          <a:p>
            <a:pPr lvl="1"/>
            <a:r>
              <a:rPr lang="en-US" dirty="0"/>
              <a:t>Analyze individual-level data</a:t>
            </a:r>
          </a:p>
          <a:p>
            <a:pPr lvl="1"/>
            <a:r>
              <a:rPr lang="en-US" dirty="0"/>
              <a:t>Factors that influence heart disease</a:t>
            </a:r>
          </a:p>
        </p:txBody>
      </p:sp>
      <p:pic>
        <p:nvPicPr>
          <p:cNvPr id="3074" name="Picture 2" descr="Cardiology Magazine Image">
            <a:extLst>
              <a:ext uri="{FF2B5EF4-FFF2-40B4-BE49-F238E27FC236}">
                <a16:creationId xmlns:a16="http://schemas.microsoft.com/office/drawing/2014/main" id="{767893D3-015F-E01E-398B-DB3D59C0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6" y="1814459"/>
            <a:ext cx="4475505" cy="44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fontScale="90000"/>
          </a:bodyPr>
          <a:lstStyle/>
          <a:p>
            <a:r>
              <a:rPr lang="en-US" dirty="0"/>
              <a:t>- Geographical Location – County / State</a:t>
            </a:r>
            <a:br>
              <a:rPr lang="en-US" dirty="0"/>
            </a:br>
            <a:br>
              <a:rPr lang="en-US" dirty="0"/>
            </a:br>
            <a:r>
              <a:rPr lang="en-US" dirty="0"/>
              <a:t>- Ethnicity/Race –White, Black, Hispanic, American Indian and Alaskan Native, and Asian and Pacific Islander </a:t>
            </a:r>
            <a:br>
              <a:rPr lang="en-US" dirty="0"/>
            </a:br>
            <a:br>
              <a:rPr lang="en-US" dirty="0"/>
            </a:br>
            <a:r>
              <a:rPr lang="en-US"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p:txBody>
          <a:bodyPr>
            <a:normAutofit/>
          </a:bodyPr>
          <a:lstStyle/>
          <a:p>
            <a:r>
              <a:rPr lang="en-US" sz="3000" b="0" i="0" dirty="0">
                <a:effectLst/>
                <a:latin typeface="+mj-lt"/>
              </a:rPr>
              <a:t>Factors that Impact of Location, Ethnicity, and Gender</a:t>
            </a:r>
            <a:endParaRPr lang="en-US" sz="30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1643" y="1141320"/>
            <a:ext cx="7984185"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marL="285750" indent="-285750">
              <a:buFont typeface="Arial" panose="020B0604020202020204" pitchFamily="34" charset="0"/>
              <a:buChar char="•"/>
            </a:pPr>
            <a:endParaRPr lang="en-US" sz="1400" dirty="0">
              <a:solidFill>
                <a:srgbClr val="FFFFFF"/>
              </a:solidFill>
            </a:endParaRP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345983" y="1387512"/>
            <a:ext cx="6165696" cy="4082975"/>
          </a:xfrm>
          <a:prstGeom prst="rect">
            <a:avLst/>
          </a:prstGeom>
          <a:ln>
            <a:noFill/>
          </a:ln>
          <a:effectLst/>
        </p:spPr>
      </p:pic>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367659" y="2118541"/>
            <a:ext cx="1482603" cy="457127"/>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2" y="2156822"/>
            <a:ext cx="1395035" cy="457127"/>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599" y="2613950"/>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9" y="2693918"/>
            <a:ext cx="5638799" cy="3815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203201" y="753227"/>
            <a:ext cx="4746499"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a:solidFill>
                            <a:schemeClr val="tx1"/>
                          </a:solidFill>
                          <a:effectLst/>
                        </a:rPr>
                        <a:t>Category</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County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9.512658e+06</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9.999865e-01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319</TotalTime>
  <Words>2913</Words>
  <Application>Microsoft Macintosh PowerPoint</Application>
  <PresentationFormat>Widescreen</PresentationFormat>
  <Paragraphs>274</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Trebuchet MS</vt:lpstr>
      <vt:lpstr>Berlin</vt:lpstr>
      <vt:lpstr>Factors Influencing Heart Disease in Adults 35+</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Thai X</cp:lastModifiedBy>
  <cp:revision>1</cp:revision>
  <dcterms:created xsi:type="dcterms:W3CDTF">2024-02-24T15:44:25Z</dcterms:created>
  <dcterms:modified xsi:type="dcterms:W3CDTF">2024-02-24T21:04:00Z</dcterms:modified>
</cp:coreProperties>
</file>