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nyGUvokPQqELaMdlT0yfzJ0Q+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4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4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21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2021-Robotics-Aerial-Robots/Practice/tree/main/class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9vULDAM8etd_9acfMbQ8ztDyL_RjyTFJ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338150" y="1589757"/>
            <a:ext cx="95157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4300">
                <a:solidFill>
                  <a:srgbClr val="000000"/>
                </a:solidFill>
              </a:rPr>
              <a:t>Exercise3 - </a:t>
            </a:r>
            <a:r>
              <a:rPr lang="en-US" sz="4300" u="sng">
                <a:solidFill>
                  <a:schemeClr val="hlink"/>
                </a:solidFill>
                <a:hlinkClick r:id="rId3"/>
              </a:rPr>
              <a:t>link</a:t>
            </a:r>
            <a:endParaRPr sz="4300">
              <a:solidFill>
                <a:srgbClr val="000000"/>
              </a:solidFill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848953" y="4611181"/>
            <a:ext cx="64941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Multirotor Dynamics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304175" y="257525"/>
            <a:ext cx="10992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Demo - hover</a:t>
            </a:r>
            <a:endParaRPr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304175" y="1310700"/>
            <a:ext cx="62280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python3  quadcopter_hover.py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desire roll 和 desired pitch 都是 0 可以修正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姿態誤差</a:t>
            </a: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，但是可以觀察出 quadcopter 會隨著時間有飄移，因為 quadcopter 無法修正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位置誤差</a:t>
            </a: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!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15123" r="0" t="0"/>
          <a:stretch/>
        </p:blipFill>
        <p:spPr>
          <a:xfrm>
            <a:off x="6976500" y="1276925"/>
            <a:ext cx="4731300" cy="408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304175" y="257525"/>
            <a:ext cx="1149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Checkpoint 5 - Define desire roll , pitch 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304175" y="1463100"/>
            <a:ext cx="57243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quadcopter_trajectory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the desired roll and pitch to track trajectory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Hint :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■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is related to the gravity and acceleration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■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roll angle can affect  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y_acc</a:t>
            </a:r>
            <a:endParaRPr b="0" i="0" sz="2100" u="none" cap="none" strike="noStrike">
              <a:solidFill>
                <a:srgbClr val="000000"/>
              </a:solidFill>
              <a:highlight>
                <a:srgbClr val="CCCC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■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pitch angle can affect 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 x_acc</a:t>
            </a:r>
            <a:endParaRPr b="0" i="0" sz="2100" u="none" cap="none" strike="noStrike">
              <a:solidFill>
                <a:srgbClr val="000000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70753" t="0"/>
          <a:stretch/>
        </p:blipFill>
        <p:spPr>
          <a:xfrm>
            <a:off x="6684550" y="1685275"/>
            <a:ext cx="4973449" cy="182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304175" y="257525"/>
            <a:ext cx="10992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Demo - trajectory tracking</a:t>
            </a:r>
            <a:endParaRPr/>
          </a:p>
        </p:txBody>
      </p:sp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304175" y="1310700"/>
            <a:ext cx="60084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python3  quadcopter_trajectory.py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desired roll 和  desired pitch 定義成功時，quadcopter 可以補償位置誤差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可以觀察沒有加上 D control的話，quadcopter 的飛行狀況如何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037" y="1618875"/>
            <a:ext cx="5048888" cy="42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04167" y="257524"/>
            <a:ext cx="8184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Install python package</a:t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304181" y="1463100"/>
            <a:ext cx="99249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5080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 apt-get install python3-pip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pip3 install numpy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pip3 install matplotlib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04167" y="257524"/>
            <a:ext cx="8184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EE206 Internet</a:t>
            </a:r>
            <a:endParaRPr/>
          </a:p>
        </p:txBody>
      </p: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304181" y="1463100"/>
            <a:ext cx="9924900" cy="24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5080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WIFI :  NCRL_GPS  / NCRL_GPS_5G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Password:  ee405423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04167" y="257524"/>
            <a:ext cx="8184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4174" y="1463100"/>
            <a:ext cx="111600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exercise3 file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unzip under the folder you want (This practice is not a ros package file)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04175" y="257525"/>
            <a:ext cx="10992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Checkpoint 1 - Allocation Matrix 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304175" y="1463100"/>
            <a:ext cx="5754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 Quadrotor.py</a:t>
            </a:r>
            <a:endParaRPr b="0" i="0" sz="2100" u="none" cap="none" strike="noStrike">
              <a:solidFill>
                <a:srgbClr val="000000"/>
              </a:solidFill>
              <a:highlight>
                <a:srgbClr val="CCCC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need to complete the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quadrotor class</a:t>
            </a:r>
            <a:endParaRPr b="1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self.allocation_matrix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Hint: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self.cf (Drag constant)  ,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self.L1, self.L2  is defined above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725" y="1463100"/>
            <a:ext cx="6458574" cy="23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 b="0" l="0" r="0" t="2789"/>
          <a:stretch/>
        </p:blipFill>
        <p:spPr>
          <a:xfrm>
            <a:off x="7083075" y="3941100"/>
            <a:ext cx="3431874" cy="2539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>
            <a:off x="9977100" y="5207600"/>
            <a:ext cx="147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04175" y="257525"/>
            <a:ext cx="11619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Checkpoint 2 - Rotation Matrix R (Body -&gt; Inertia)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227975" y="1517775"/>
            <a:ext cx="5385900" cy="6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Quadrotor.py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transformation_matrix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在實際應用中， R 可以從 IMU上面取得，並且計算 RPY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在模擬中，R 可以幫助我們 update 下一個的 dynamics (ex: Thrust Force)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9452" r="0" t="0"/>
          <a:stretch/>
        </p:blipFill>
        <p:spPr>
          <a:xfrm>
            <a:off x="5916875" y="1834800"/>
            <a:ext cx="6124100" cy="279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04175" y="257525"/>
            <a:ext cx="11325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Checkpoint 3 - Error term</a:t>
            </a:r>
            <a:endParaRPr/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7"/>
          <p:cNvSpPr txBox="1"/>
          <p:nvPr/>
        </p:nvSpPr>
        <p:spPr>
          <a:xfrm>
            <a:off x="304175" y="1463100"/>
            <a:ext cx="62454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quadcopter_hover.py</a:t>
            </a:r>
            <a:endParaRPr b="0" i="0" sz="2100" u="none" cap="none" strike="noStrike">
              <a:solidFill>
                <a:srgbClr val="000000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the error term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ex_z :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B7B7B7"/>
                </a:highlight>
                <a:latin typeface="Open Sans"/>
                <a:ea typeface="Open Sans"/>
                <a:cs typeface="Open Sans"/>
                <a:sym typeface="Open Sans"/>
              </a:rPr>
              <a:t>z 方向</a:t>
            </a: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位置誤差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ev_z :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B7B7B7"/>
                </a:highlight>
                <a:latin typeface="Open Sans"/>
                <a:ea typeface="Open Sans"/>
                <a:cs typeface="Open Sans"/>
                <a:sym typeface="Open Sans"/>
              </a:rPr>
              <a:t>z 方向</a:t>
            </a: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速度誤差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er: 角度誤差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ew: 角速度誤差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850" y="1463100"/>
            <a:ext cx="5337626" cy="34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04175" y="257525"/>
            <a:ext cx="11325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Checkpoint 3 - Error term</a:t>
            </a:r>
            <a:endParaRPr/>
          </a:p>
        </p:txBody>
      </p:sp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304175" y="1463100"/>
            <a:ext cx="6245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properties you will need 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25" y="4495300"/>
            <a:ext cx="3509875" cy="21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25" y="2053325"/>
            <a:ext cx="7358399" cy="23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8875" y="1064500"/>
            <a:ext cx="2669200" cy="54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304175" y="257525"/>
            <a:ext cx="10992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Checkpoint 4 - PD controller design</a:t>
            </a:r>
            <a:endParaRPr/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304175" y="1310700"/>
            <a:ext cx="60084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quadrotor_hover.py</a:t>
            </a:r>
            <a:endParaRPr b="0" i="0" sz="2100" u="none" cap="none" strike="noStrike">
              <a:solidFill>
                <a:srgbClr val="000000"/>
              </a:solidFill>
              <a:highlight>
                <a:srgbClr val="CCCC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your PD controller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Gain is already defined for you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Kp_z, Kd_z                …..translation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Kp_roll, Kd_roll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Kp_pitch, Kd_pitch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Kp_yaw, Kd_yaw      ……..rotation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0" i="0" lang="en-US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400" y="2254973"/>
            <a:ext cx="6215050" cy="207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