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4FBA7-025D-4EA0-AC80-9849DA45745F}" v="263" dt="2022-03-15T03:20:53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Encrypting and Decrypting messages using GnuPG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am using a simple text file for this.</a:t>
            </a:r>
          </a:p>
          <a:p>
            <a:r>
              <a:rPr lang="en-US" dirty="0">
                <a:cs typeface="Calibri"/>
              </a:rPr>
              <a:t>The contents of which is 'The answer is 42... it's always 42.'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860241-7DD4-6A84-BD05-1698FD4E6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>
                <a:cs typeface="Calibri"/>
              </a:rPr>
              <a:t>Firstly, we must generate keys that will be used throughout the process</a:t>
            </a:r>
            <a:endParaRPr lang="en-US" sz="20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A3B9E94-3161-47BF-BE85-562644E5D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320"/>
          <a:stretch/>
        </p:blipFill>
        <p:spPr>
          <a:xfrm>
            <a:off x="2626205" y="2405149"/>
            <a:ext cx="6933493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5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3C47DA2F-2DE1-800D-C75E-0F969FE70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11881"/>
            <a:ext cx="6512265" cy="1461780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cs typeface="Calibri"/>
              </a:rPr>
              <a:t>Here I am just showing that the keys are created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F97127B-4305-49FF-B41E-80A84B0B5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42" y="2681380"/>
            <a:ext cx="10595911" cy="35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6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3">
            <a:extLst>
              <a:ext uri="{FF2B5EF4-FFF2-40B4-BE49-F238E27FC236}">
                <a16:creationId xmlns:a16="http://schemas.microsoft.com/office/drawing/2014/main" id="{2032B1E8-BC40-4380-97A6-14C0320A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1F7493F1-D69A-422C-A2FF-0FFF7AE0E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21129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B3A62A-964B-4DB8-92CD-68F0BF9A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18245"/>
            <a:ext cx="3767328" cy="132588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Calibri Light"/>
              </a:rPr>
              <a:t>We then send off the key so others can get the public key.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7341211-05E5-4FDD-98B1-F551CD0E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24144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87B77A8B-0EBB-0AC5-E5C4-F3A08742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896" y="354237"/>
            <a:ext cx="6675120" cy="1463040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cs typeface="Calibri"/>
              </a:rPr>
              <a:t>We then encrypt the secret message and sign the message</a:t>
            </a:r>
            <a:endParaRPr lang="en-US" sz="1700" dirty="0">
              <a:solidFill>
                <a:schemeClr val="bg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74B2D98-130E-45EF-BC9A-AD316120EC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965" b="-1"/>
          <a:stretch/>
        </p:blipFill>
        <p:spPr>
          <a:xfrm>
            <a:off x="633986" y="3387123"/>
            <a:ext cx="5212080" cy="2008570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A02B5D-594A-4CA3-9A4A-1CE37D475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49" r="50200" b="-1"/>
          <a:stretch/>
        </p:blipFill>
        <p:spPr>
          <a:xfrm>
            <a:off x="6345936" y="3107809"/>
            <a:ext cx="5212080" cy="25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0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4A005-294F-4239-A513-2309806C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  <a:cs typeface="Calibri Light"/>
              </a:rPr>
              <a:t>After that we send the file to another location.</a:t>
            </a:r>
            <a:br>
              <a:rPr lang="en-US" sz="3000" dirty="0">
                <a:solidFill>
                  <a:schemeClr val="bg1"/>
                </a:solidFill>
                <a:cs typeface="Calibri Light"/>
              </a:rPr>
            </a:br>
            <a:r>
              <a:rPr lang="en-US" sz="3000" dirty="0">
                <a:solidFill>
                  <a:schemeClr val="bg1"/>
                </a:solidFill>
                <a:cs typeface="Calibri Light"/>
              </a:rPr>
              <a:t>(in this instance its local)</a:t>
            </a:r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96BD812-4C92-9287-B3E6-D792BFE4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cs typeface="Calibri"/>
              </a:rPr>
              <a:t>We can then decrypt the secret and retrieve the message back. The </a:t>
            </a:r>
            <a:r>
              <a:rPr lang="en-US" sz="2200" dirty="0" err="1">
                <a:solidFill>
                  <a:schemeClr val="bg1"/>
                </a:solidFill>
                <a:cs typeface="Calibri"/>
              </a:rPr>
              <a:t>decypheredSecrets</a:t>
            </a:r>
            <a:r>
              <a:rPr lang="en-US" sz="2200" dirty="0">
                <a:solidFill>
                  <a:schemeClr val="bg1"/>
                </a:solidFill>
                <a:cs typeface="Calibri"/>
              </a:rPr>
              <a:t> contains the correct text.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F3481B27-6CE8-4142-8725-9BBFB08AC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3759095"/>
            <a:ext cx="5559480" cy="127867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F8C5674-CBA8-47AB-9043-403D8E6F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506" y="2527997"/>
            <a:ext cx="479341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7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B8B-BC75-44D1-B0F1-DFAB9D7B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We can also verify that the correct signature was made.</a:t>
            </a:r>
            <a:endParaRPr lang="en-US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90C39D7-4C6E-4AD9-851C-9F5DE223F9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3044031"/>
            <a:ext cx="9144000" cy="1914525"/>
          </a:xfrm>
        </p:spPr>
      </p:pic>
    </p:spTree>
    <p:extLst>
      <p:ext uri="{BB962C8B-B14F-4D97-AF65-F5344CB8AC3E}">
        <p14:creationId xmlns:p14="http://schemas.microsoft.com/office/powerpoint/2010/main" val="4013528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Encrypting and Decrypting messages using GnuPG</vt:lpstr>
      <vt:lpstr>PowerPoint Presentation</vt:lpstr>
      <vt:lpstr>PowerPoint Presentation</vt:lpstr>
      <vt:lpstr>We then send off the key so others can get the public key.</vt:lpstr>
      <vt:lpstr>After that we send the file to another location. (in this instance its local)</vt:lpstr>
      <vt:lpstr>We can also verify that the correct signature was made.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</cp:revision>
  <dcterms:created xsi:type="dcterms:W3CDTF">2022-03-15T02:59:51Z</dcterms:created>
  <dcterms:modified xsi:type="dcterms:W3CDTF">2022-03-15T03:21:35Z</dcterms:modified>
</cp:coreProperties>
</file>