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jpeg" Type="http://schemas.openxmlformats.org/officeDocument/2006/relationships/image" Target="../media/img_0_0_1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5703" name="Text">
    </p:cNvPr>
          <p:cNvSpPr>
            <a:spLocks noGrp="1"/>
          </p:cNvSpPr>
          <p:nvPr/>
        </p:nvSpPr>
        <p:spPr>
          <a:xfrm rot="0">
            <a:off x="1587500" y="508000"/>
            <a:ext cx="3962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00">
                <a:solidFill>
                  <a:srgbClr val="000000"/>
                </a:solidFill>
                <a:latin typeface="Yu Gothic UI Semibold"/>
                <a:ea typeface="Yu Gothic UI Semibold"/>
                <a:cs typeface="Yu Gothic UI Semibold"/>
              </a:defRPr>
            </a:pPr>
            <a:r>
              <a:rPr sz="1500">
                <a:latin typeface="Yu Gothic UI Semibold"/>
                <a:ea typeface="Yu Gothic UI Semibold"/>
                <a:cs typeface="Yu Gothic UI Semibold"/>
              </a:rPr>
              <a:t>Reporte de Ingreso de Animales a la granja</a:t>
            </a:r>
          </a:p>
        </p:txBody>
      </p:sp>
      <p:pic>
        <p:nvPicPr>
          <p:cNvPr id="1517632954" name="Picture">
    </p:cNvPr>
          <p:cNvPicPr>
            <a:picLocks noChangeAspect="1"/>
          </p:cNvPicPr>
          <p:nvPr/>
        </p:nvPicPr>
        <p:blipFill>
          <a:blip r:embed="img_0_0_1.jpeg"/>
          <a:srcRect/>
          <a:stretch>
            <a:fillRect l="0" t="0" r="7594" b="0"/>
          </a:stretch>
        </p:blipFill>
        <p:spPr>
          <a:xfrm>
            <a:off x="254000" y="254000"/>
            <a:ext cx="1003300" cy="1003300"/>
          </a:xfrm>
          <a:prstGeom prst="rect">
            <a:avLst/>
          </a:prstGeom>
        </p:spPr>
      </p:pic>
      <p:sp>
        <p:nvSpPr>
          <p:cNvPr id="1885756749" name="Text">
    </p:cNvPr>
          <p:cNvSpPr>
            <a:spLocks noGrp="1"/>
          </p:cNvSpPr>
          <p:nvPr/>
        </p:nvSpPr>
        <p:spPr>
          <a:xfrm rot="0">
            <a:off x="317500" y="1727200"/>
            <a:ext cx="584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ID</a:t>
            </a:r>
          </a:p>
        </p:txBody>
      </p:sp>
      <p:sp>
        <p:nvSpPr>
          <p:cNvPr id="1519764460" name="Text">
    </p:cNvPr>
          <p:cNvSpPr>
            <a:spLocks noGrp="1"/>
          </p:cNvSpPr>
          <p:nvPr/>
        </p:nvSpPr>
        <p:spPr>
          <a:xfrm rot="0">
            <a:off x="12573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</a:t>
            </a:r>
          </a:p>
        </p:txBody>
      </p:sp>
      <p:sp>
        <p:nvSpPr>
          <p:cNvPr id="1513322129" name="Text">
    </p:cNvPr>
          <p:cNvSpPr>
            <a:spLocks noGrp="1"/>
          </p:cNvSpPr>
          <p:nvPr/>
        </p:nvSpPr>
        <p:spPr>
          <a:xfrm rot="0">
            <a:off x="25273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Precio</a:t>
            </a:r>
          </a:p>
        </p:txBody>
      </p:sp>
      <p:sp>
        <p:nvSpPr>
          <p:cNvPr id="693635200" name="Text">
    </p:cNvPr>
          <p:cNvSpPr>
            <a:spLocks noGrp="1"/>
          </p:cNvSpPr>
          <p:nvPr/>
        </p:nvSpPr>
        <p:spPr>
          <a:xfrm rot="0">
            <a:off x="5194300" y="170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clientes_fecha</a:t>
            </a:r>
          </a:p>
        </p:txBody>
      </p:sp>
      <p:sp>
        <p:nvSpPr>
          <p:cNvPr id="1805034707" name="Text">
    </p:cNvPr>
          <p:cNvSpPr>
            <a:spLocks noGrp="1"/>
          </p:cNvSpPr>
          <p:nvPr/>
        </p:nvSpPr>
        <p:spPr>
          <a:xfrm rot="0">
            <a:off x="3797300" y="1727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Cantidad</a:t>
            </a:r>
          </a:p>
        </p:txBody>
      </p:sp>
      <p:sp>
        <p:nvSpPr>
          <p:cNvPr id="535335150" name="Text">
    </p:cNvPr>
          <p:cNvSpPr>
            <a:spLocks noGrp="1"/>
          </p:cNvSpPr>
          <p:nvPr/>
        </p:nvSpPr>
        <p:spPr>
          <a:xfrm rot="0">
            <a:off x="2540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</a:t>
            </a:r>
          </a:p>
        </p:txBody>
      </p:sp>
      <p:sp>
        <p:nvSpPr>
          <p:cNvPr id="1588521596" name="Text">
    </p:cNvPr>
          <p:cNvSpPr>
            <a:spLocks noGrp="1"/>
          </p:cNvSpPr>
          <p:nvPr/>
        </p:nvSpPr>
        <p:spPr>
          <a:xfrm rot="0">
            <a:off x="1257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Caballo</a:t>
            </a:r>
          </a:p>
        </p:txBody>
      </p:sp>
      <p:sp>
        <p:nvSpPr>
          <p:cNvPr id="937157921" name="Text">
    </p:cNvPr>
          <p:cNvSpPr>
            <a:spLocks noGrp="1"/>
          </p:cNvSpPr>
          <p:nvPr/>
        </p:nvSpPr>
        <p:spPr>
          <a:xfrm rot="0">
            <a:off x="2527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6000</a:t>
            </a:r>
          </a:p>
        </p:txBody>
      </p:sp>
      <p:sp>
        <p:nvSpPr>
          <p:cNvPr id="1765113653" name="Text">
    </p:cNvPr>
          <p:cNvSpPr>
            <a:spLocks noGrp="1"/>
          </p:cNvSpPr>
          <p:nvPr/>
        </p:nvSpPr>
        <p:spPr>
          <a:xfrm rot="0">
            <a:off x="5194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5/02/23 12:00 AM</a:t>
            </a:r>
          </a:p>
        </p:txBody>
      </p:sp>
      <p:sp>
        <p:nvSpPr>
          <p:cNvPr id="838987037" name="Text">
    </p:cNvPr>
          <p:cNvSpPr>
            <a:spLocks noGrp="1"/>
          </p:cNvSpPr>
          <p:nvPr/>
        </p:nvSpPr>
        <p:spPr>
          <a:xfrm rot="0">
            <a:off x="3797300" y="2057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