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9" r:id="rId5"/>
    <p:sldId id="260" r:id="rId6"/>
    <p:sldId id="261" r:id="rId7"/>
    <p:sldId id="262" r:id="rId8"/>
    <p:sldId id="271" r:id="rId9"/>
    <p:sldId id="272" r:id="rId10"/>
    <p:sldId id="275" r:id="rId11"/>
    <p:sldId id="276" r:id="rId12"/>
    <p:sldId id="277" r:id="rId13"/>
    <p:sldId id="278" r:id="rId14"/>
    <p:sldId id="279" r:id="rId15"/>
    <p:sldId id="280" r:id="rId16"/>
    <p:sldId id="281" r:id="rId17"/>
    <p:sldId id="282" r:id="rId18"/>
    <p:sldId id="283" r:id="rId19"/>
    <p:sldId id="269" r:id="rId20"/>
    <p:sldId id="270"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81" d="100"/>
          <a:sy n="81" d="100"/>
        </p:scale>
        <p:origin x="7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2.png"/><Relationship Id="rId7"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2.png"/><Relationship Id="rId7"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291F9A-F669-4935-9F75-7BDC09DED911}"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908DE5C-BCB0-4AD6-B3BE-ACEA82B7A92C}">
      <dgm:prSet/>
      <dgm:spPr/>
      <dgm:t>
        <a:bodyPr/>
        <a:lstStyle/>
        <a:p>
          <a:r>
            <a:rPr lang="en-US" dirty="0"/>
            <a:t>Project Description</a:t>
          </a:r>
        </a:p>
      </dgm:t>
    </dgm:pt>
    <dgm:pt modelId="{CBAC7916-C6E6-40A7-A89F-DDC0B03C8460}" type="parTrans" cxnId="{275471FA-5E1A-464F-9097-7DA110279902}">
      <dgm:prSet/>
      <dgm:spPr/>
      <dgm:t>
        <a:bodyPr/>
        <a:lstStyle/>
        <a:p>
          <a:endParaRPr lang="en-US"/>
        </a:p>
      </dgm:t>
    </dgm:pt>
    <dgm:pt modelId="{10EE5934-76AF-4188-A7A3-06841729D7C6}" type="sibTrans" cxnId="{275471FA-5E1A-464F-9097-7DA110279902}">
      <dgm:prSet/>
      <dgm:spPr/>
      <dgm:t>
        <a:bodyPr/>
        <a:lstStyle/>
        <a:p>
          <a:endParaRPr lang="en-US"/>
        </a:p>
      </dgm:t>
    </dgm:pt>
    <dgm:pt modelId="{6C7D987F-D86C-488D-A7FA-35D721166240}">
      <dgm:prSet/>
      <dgm:spPr/>
      <dgm:t>
        <a:bodyPr/>
        <a:lstStyle/>
        <a:p>
          <a:r>
            <a:rPr lang="en-US" dirty="0"/>
            <a:t>Entity – Relationship Diagram</a:t>
          </a:r>
        </a:p>
      </dgm:t>
    </dgm:pt>
    <dgm:pt modelId="{BB3CFA3D-F252-4DB2-B4E8-F3D01BF802C0}" type="parTrans" cxnId="{EB5E4030-16CD-4CF7-BE6B-038134C56C8D}">
      <dgm:prSet/>
      <dgm:spPr/>
      <dgm:t>
        <a:bodyPr/>
        <a:lstStyle/>
        <a:p>
          <a:endParaRPr lang="en-US"/>
        </a:p>
      </dgm:t>
    </dgm:pt>
    <dgm:pt modelId="{5EEE45F8-E825-45EC-9977-1267712BF629}" type="sibTrans" cxnId="{EB5E4030-16CD-4CF7-BE6B-038134C56C8D}">
      <dgm:prSet/>
      <dgm:spPr/>
      <dgm:t>
        <a:bodyPr/>
        <a:lstStyle/>
        <a:p>
          <a:endParaRPr lang="en-US"/>
        </a:p>
      </dgm:t>
    </dgm:pt>
    <dgm:pt modelId="{6B15B949-58EE-4E93-B186-9E84BBDD7F01}">
      <dgm:prSet/>
      <dgm:spPr/>
      <dgm:t>
        <a:bodyPr/>
        <a:lstStyle/>
        <a:p>
          <a:r>
            <a:rPr lang="en-US" dirty="0"/>
            <a:t>Relational Schema</a:t>
          </a:r>
        </a:p>
      </dgm:t>
    </dgm:pt>
    <dgm:pt modelId="{C9FE0ACB-16FC-4F47-B299-F420C61904FB}" type="parTrans" cxnId="{136AF5C9-A4C7-4EF8-8BE9-36CCB87D2D81}">
      <dgm:prSet/>
      <dgm:spPr/>
      <dgm:t>
        <a:bodyPr/>
        <a:lstStyle/>
        <a:p>
          <a:endParaRPr lang="en-US"/>
        </a:p>
      </dgm:t>
    </dgm:pt>
    <dgm:pt modelId="{C13C2D45-79C9-4A23-A10F-AB492AD7B35E}" type="sibTrans" cxnId="{136AF5C9-A4C7-4EF8-8BE9-36CCB87D2D81}">
      <dgm:prSet/>
      <dgm:spPr/>
      <dgm:t>
        <a:bodyPr/>
        <a:lstStyle/>
        <a:p>
          <a:endParaRPr lang="en-US"/>
        </a:p>
      </dgm:t>
    </dgm:pt>
    <dgm:pt modelId="{6B52A178-606D-4D69-9904-0BB493691720}">
      <dgm:prSet/>
      <dgm:spPr/>
      <dgm:t>
        <a:bodyPr/>
        <a:lstStyle/>
        <a:p>
          <a:r>
            <a:rPr lang="en-US" dirty="0"/>
            <a:t>Querying for information</a:t>
          </a:r>
        </a:p>
      </dgm:t>
    </dgm:pt>
    <dgm:pt modelId="{7C757B75-3254-407F-A8E1-44D7B4351E4D}" type="parTrans" cxnId="{5FBA38F3-95F9-4E64-8623-E733954C41DF}">
      <dgm:prSet/>
      <dgm:spPr/>
      <dgm:t>
        <a:bodyPr/>
        <a:lstStyle/>
        <a:p>
          <a:endParaRPr lang="en-US"/>
        </a:p>
      </dgm:t>
    </dgm:pt>
    <dgm:pt modelId="{FBA06385-DC19-4D8F-A7C0-8721CA6A3D71}" type="sibTrans" cxnId="{5FBA38F3-95F9-4E64-8623-E733954C41DF}">
      <dgm:prSet/>
      <dgm:spPr/>
      <dgm:t>
        <a:bodyPr/>
        <a:lstStyle/>
        <a:p>
          <a:endParaRPr lang="en-US"/>
        </a:p>
      </dgm:t>
    </dgm:pt>
    <dgm:pt modelId="{D6B04726-23C4-4893-931C-ACB841EA46A9}">
      <dgm:prSet/>
      <dgm:spPr/>
      <dgm:t>
        <a:bodyPr/>
        <a:lstStyle/>
        <a:p>
          <a:r>
            <a:rPr lang="en-US" dirty="0"/>
            <a:t>Conclusions</a:t>
          </a:r>
        </a:p>
      </dgm:t>
    </dgm:pt>
    <dgm:pt modelId="{B5387F8C-AB6C-4FBC-A277-15C2CDB1E5E6}" type="parTrans" cxnId="{041FA074-CBF2-4C9E-971A-BA251AEE93B1}">
      <dgm:prSet/>
      <dgm:spPr/>
      <dgm:t>
        <a:bodyPr/>
        <a:lstStyle/>
        <a:p>
          <a:endParaRPr lang="en-US"/>
        </a:p>
      </dgm:t>
    </dgm:pt>
    <dgm:pt modelId="{29612A54-1AEF-45AE-B4FF-2FE37597BC75}" type="sibTrans" cxnId="{041FA074-CBF2-4C9E-971A-BA251AEE93B1}">
      <dgm:prSet/>
      <dgm:spPr/>
      <dgm:t>
        <a:bodyPr/>
        <a:lstStyle/>
        <a:p>
          <a:endParaRPr lang="en-US"/>
        </a:p>
      </dgm:t>
    </dgm:pt>
    <dgm:pt modelId="{B19AC6A0-5C7E-4B0E-BC04-978919EA111A}">
      <dgm:prSet phldr="0"/>
      <dgm:spPr/>
      <dgm:t>
        <a:bodyPr/>
        <a:lstStyle/>
        <a:p>
          <a:pPr rtl="0"/>
          <a:r>
            <a:rPr lang="en-US" dirty="0">
              <a:latin typeface="Calibri Light" panose="020F0302020204030204"/>
            </a:rPr>
            <a:t>Works Cited</a:t>
          </a:r>
        </a:p>
      </dgm:t>
    </dgm:pt>
    <dgm:pt modelId="{219727D5-AC5F-4061-BE0C-65F657C64313}" type="parTrans" cxnId="{58F05169-A8AF-4565-A42F-EEEC1E0F06D6}">
      <dgm:prSet/>
      <dgm:spPr/>
      <dgm:t>
        <a:bodyPr/>
        <a:lstStyle/>
        <a:p>
          <a:endParaRPr lang="en-AE"/>
        </a:p>
      </dgm:t>
    </dgm:pt>
    <dgm:pt modelId="{C379C9D5-BA5C-4BC3-8F1B-4A2EA427340E}" type="sibTrans" cxnId="{58F05169-A8AF-4565-A42F-EEEC1E0F06D6}">
      <dgm:prSet/>
      <dgm:spPr/>
      <dgm:t>
        <a:bodyPr/>
        <a:lstStyle/>
        <a:p>
          <a:endParaRPr lang="en-AE"/>
        </a:p>
      </dgm:t>
    </dgm:pt>
    <dgm:pt modelId="{287D7A3F-B15E-491F-B150-0504593F3F8C}" type="pres">
      <dgm:prSet presAssocID="{78291F9A-F669-4935-9F75-7BDC09DED911}" presName="Name0" presStyleCnt="0">
        <dgm:presLayoutVars>
          <dgm:dir/>
          <dgm:animLvl val="lvl"/>
          <dgm:resizeHandles val="exact"/>
        </dgm:presLayoutVars>
      </dgm:prSet>
      <dgm:spPr/>
    </dgm:pt>
    <dgm:pt modelId="{E517BB29-3DFC-48EE-8499-222868C1F89E}" type="pres">
      <dgm:prSet presAssocID="{0908DE5C-BCB0-4AD6-B3BE-ACEA82B7A92C}" presName="linNode" presStyleCnt="0"/>
      <dgm:spPr/>
    </dgm:pt>
    <dgm:pt modelId="{906B1C77-3A45-4C64-AA3B-F9078FF6B88E}" type="pres">
      <dgm:prSet presAssocID="{0908DE5C-BCB0-4AD6-B3BE-ACEA82B7A92C}" presName="parentText" presStyleLbl="node1" presStyleIdx="0" presStyleCnt="6">
        <dgm:presLayoutVars>
          <dgm:chMax val="1"/>
          <dgm:bulletEnabled val="1"/>
        </dgm:presLayoutVars>
      </dgm:prSet>
      <dgm:spPr/>
    </dgm:pt>
    <dgm:pt modelId="{4D40AF16-97CA-42F7-8623-956D2620537D}" type="pres">
      <dgm:prSet presAssocID="{10EE5934-76AF-4188-A7A3-06841729D7C6}" presName="sp" presStyleCnt="0"/>
      <dgm:spPr/>
    </dgm:pt>
    <dgm:pt modelId="{09E944C0-454F-4788-B3D1-51ECBDDE75C0}" type="pres">
      <dgm:prSet presAssocID="{6C7D987F-D86C-488D-A7FA-35D721166240}" presName="linNode" presStyleCnt="0"/>
      <dgm:spPr/>
    </dgm:pt>
    <dgm:pt modelId="{258F2829-2F26-4B27-890C-8F47CC44390A}" type="pres">
      <dgm:prSet presAssocID="{6C7D987F-D86C-488D-A7FA-35D721166240}" presName="parentText" presStyleLbl="node1" presStyleIdx="1" presStyleCnt="6">
        <dgm:presLayoutVars>
          <dgm:chMax val="1"/>
          <dgm:bulletEnabled val="1"/>
        </dgm:presLayoutVars>
      </dgm:prSet>
      <dgm:spPr/>
    </dgm:pt>
    <dgm:pt modelId="{C0069E18-FE96-4198-A94D-5BC73429E174}" type="pres">
      <dgm:prSet presAssocID="{5EEE45F8-E825-45EC-9977-1267712BF629}" presName="sp" presStyleCnt="0"/>
      <dgm:spPr/>
    </dgm:pt>
    <dgm:pt modelId="{80D7B661-95DC-496E-8C52-B8EC4928E319}" type="pres">
      <dgm:prSet presAssocID="{6B15B949-58EE-4E93-B186-9E84BBDD7F01}" presName="linNode" presStyleCnt="0"/>
      <dgm:spPr/>
    </dgm:pt>
    <dgm:pt modelId="{C49C3610-912E-4229-B829-12A9CB8F5D84}" type="pres">
      <dgm:prSet presAssocID="{6B15B949-58EE-4E93-B186-9E84BBDD7F01}" presName="parentText" presStyleLbl="node1" presStyleIdx="2" presStyleCnt="6">
        <dgm:presLayoutVars>
          <dgm:chMax val="1"/>
          <dgm:bulletEnabled val="1"/>
        </dgm:presLayoutVars>
      </dgm:prSet>
      <dgm:spPr/>
    </dgm:pt>
    <dgm:pt modelId="{C0B7EEB3-8117-4AC4-85C5-24010568DAF2}" type="pres">
      <dgm:prSet presAssocID="{C13C2D45-79C9-4A23-A10F-AB492AD7B35E}" presName="sp" presStyleCnt="0"/>
      <dgm:spPr/>
    </dgm:pt>
    <dgm:pt modelId="{39FBE885-77EB-4718-95D4-871E3D910810}" type="pres">
      <dgm:prSet presAssocID="{6B52A178-606D-4D69-9904-0BB493691720}" presName="linNode" presStyleCnt="0"/>
      <dgm:spPr/>
    </dgm:pt>
    <dgm:pt modelId="{35CF20E9-46BB-4C68-B9CC-3EBFA6C758DB}" type="pres">
      <dgm:prSet presAssocID="{6B52A178-606D-4D69-9904-0BB493691720}" presName="parentText" presStyleLbl="node1" presStyleIdx="3" presStyleCnt="6">
        <dgm:presLayoutVars>
          <dgm:chMax val="1"/>
          <dgm:bulletEnabled val="1"/>
        </dgm:presLayoutVars>
      </dgm:prSet>
      <dgm:spPr/>
    </dgm:pt>
    <dgm:pt modelId="{B3E79042-741E-4E76-ACEF-5A5FBBBE4D62}" type="pres">
      <dgm:prSet presAssocID="{FBA06385-DC19-4D8F-A7C0-8721CA6A3D71}" presName="sp" presStyleCnt="0"/>
      <dgm:spPr/>
    </dgm:pt>
    <dgm:pt modelId="{19F9FC59-8EA5-4147-8D7E-4B20685ED53C}" type="pres">
      <dgm:prSet presAssocID="{D6B04726-23C4-4893-931C-ACB841EA46A9}" presName="linNode" presStyleCnt="0"/>
      <dgm:spPr/>
    </dgm:pt>
    <dgm:pt modelId="{1731DF51-720F-4A4B-9650-4A9244A1382B}" type="pres">
      <dgm:prSet presAssocID="{D6B04726-23C4-4893-931C-ACB841EA46A9}" presName="parentText" presStyleLbl="node1" presStyleIdx="4" presStyleCnt="6">
        <dgm:presLayoutVars>
          <dgm:chMax val="1"/>
          <dgm:bulletEnabled val="1"/>
        </dgm:presLayoutVars>
      </dgm:prSet>
      <dgm:spPr/>
    </dgm:pt>
    <dgm:pt modelId="{985F97F0-CAFC-473D-98CC-766A50C4B652}" type="pres">
      <dgm:prSet presAssocID="{29612A54-1AEF-45AE-B4FF-2FE37597BC75}" presName="sp" presStyleCnt="0"/>
      <dgm:spPr/>
    </dgm:pt>
    <dgm:pt modelId="{F5C92CC0-90EA-44CD-B0E3-825475B6B87A}" type="pres">
      <dgm:prSet presAssocID="{B19AC6A0-5C7E-4B0E-BC04-978919EA111A}" presName="linNode" presStyleCnt="0"/>
      <dgm:spPr/>
    </dgm:pt>
    <dgm:pt modelId="{AAB9B68B-0003-4F77-B395-707EF75B268B}" type="pres">
      <dgm:prSet presAssocID="{B19AC6A0-5C7E-4B0E-BC04-978919EA111A}" presName="parentText" presStyleLbl="node1" presStyleIdx="5" presStyleCnt="6">
        <dgm:presLayoutVars>
          <dgm:chMax val="1"/>
          <dgm:bulletEnabled val="1"/>
        </dgm:presLayoutVars>
      </dgm:prSet>
      <dgm:spPr/>
    </dgm:pt>
  </dgm:ptLst>
  <dgm:cxnLst>
    <dgm:cxn modelId="{2660E911-BA91-44AE-A641-5FB30E65C8DC}" type="presOf" srcId="{6B15B949-58EE-4E93-B186-9E84BBDD7F01}" destId="{C49C3610-912E-4229-B829-12A9CB8F5D84}" srcOrd="0" destOrd="0" presId="urn:microsoft.com/office/officeart/2005/8/layout/vList5"/>
    <dgm:cxn modelId="{EB5E4030-16CD-4CF7-BE6B-038134C56C8D}" srcId="{78291F9A-F669-4935-9F75-7BDC09DED911}" destId="{6C7D987F-D86C-488D-A7FA-35D721166240}" srcOrd="1" destOrd="0" parTransId="{BB3CFA3D-F252-4DB2-B4E8-F3D01BF802C0}" sibTransId="{5EEE45F8-E825-45EC-9977-1267712BF629}"/>
    <dgm:cxn modelId="{7733FD38-8B57-40E6-938C-8215F3269F23}" type="presOf" srcId="{B19AC6A0-5C7E-4B0E-BC04-978919EA111A}" destId="{AAB9B68B-0003-4F77-B395-707EF75B268B}" srcOrd="0" destOrd="0" presId="urn:microsoft.com/office/officeart/2005/8/layout/vList5"/>
    <dgm:cxn modelId="{5154055E-CD9D-40CF-8740-A437862EF581}" type="presOf" srcId="{0908DE5C-BCB0-4AD6-B3BE-ACEA82B7A92C}" destId="{906B1C77-3A45-4C64-AA3B-F9078FF6B88E}" srcOrd="0" destOrd="0" presId="urn:microsoft.com/office/officeart/2005/8/layout/vList5"/>
    <dgm:cxn modelId="{58F05169-A8AF-4565-A42F-EEEC1E0F06D6}" srcId="{78291F9A-F669-4935-9F75-7BDC09DED911}" destId="{B19AC6A0-5C7E-4B0E-BC04-978919EA111A}" srcOrd="5" destOrd="0" parTransId="{219727D5-AC5F-4061-BE0C-65F657C64313}" sibTransId="{C379C9D5-BA5C-4BC3-8F1B-4A2EA427340E}"/>
    <dgm:cxn modelId="{041FA074-CBF2-4C9E-971A-BA251AEE93B1}" srcId="{78291F9A-F669-4935-9F75-7BDC09DED911}" destId="{D6B04726-23C4-4893-931C-ACB841EA46A9}" srcOrd="4" destOrd="0" parTransId="{B5387F8C-AB6C-4FBC-A277-15C2CDB1E5E6}" sibTransId="{29612A54-1AEF-45AE-B4FF-2FE37597BC75}"/>
    <dgm:cxn modelId="{3859E9A0-0A79-4A2D-8AB5-8F37BC5062C6}" type="presOf" srcId="{6B52A178-606D-4D69-9904-0BB493691720}" destId="{35CF20E9-46BB-4C68-B9CC-3EBFA6C758DB}" srcOrd="0" destOrd="0" presId="urn:microsoft.com/office/officeart/2005/8/layout/vList5"/>
    <dgm:cxn modelId="{136AF5C9-A4C7-4EF8-8BE9-36CCB87D2D81}" srcId="{78291F9A-F669-4935-9F75-7BDC09DED911}" destId="{6B15B949-58EE-4E93-B186-9E84BBDD7F01}" srcOrd="2" destOrd="0" parTransId="{C9FE0ACB-16FC-4F47-B299-F420C61904FB}" sibTransId="{C13C2D45-79C9-4A23-A10F-AB492AD7B35E}"/>
    <dgm:cxn modelId="{92F532E3-70DA-4A43-9F1F-1EF99260D1F4}" type="presOf" srcId="{D6B04726-23C4-4893-931C-ACB841EA46A9}" destId="{1731DF51-720F-4A4B-9650-4A9244A1382B}" srcOrd="0" destOrd="0" presId="urn:microsoft.com/office/officeart/2005/8/layout/vList5"/>
    <dgm:cxn modelId="{BED154E8-3900-448D-8A8B-BE37EFE6C43D}" type="presOf" srcId="{6C7D987F-D86C-488D-A7FA-35D721166240}" destId="{258F2829-2F26-4B27-890C-8F47CC44390A}" srcOrd="0" destOrd="0" presId="urn:microsoft.com/office/officeart/2005/8/layout/vList5"/>
    <dgm:cxn modelId="{039CE8EC-CF50-437B-A482-52D20AE06904}" type="presOf" srcId="{78291F9A-F669-4935-9F75-7BDC09DED911}" destId="{287D7A3F-B15E-491F-B150-0504593F3F8C}" srcOrd="0" destOrd="0" presId="urn:microsoft.com/office/officeart/2005/8/layout/vList5"/>
    <dgm:cxn modelId="{5FBA38F3-95F9-4E64-8623-E733954C41DF}" srcId="{78291F9A-F669-4935-9F75-7BDC09DED911}" destId="{6B52A178-606D-4D69-9904-0BB493691720}" srcOrd="3" destOrd="0" parTransId="{7C757B75-3254-407F-A8E1-44D7B4351E4D}" sibTransId="{FBA06385-DC19-4D8F-A7C0-8721CA6A3D71}"/>
    <dgm:cxn modelId="{275471FA-5E1A-464F-9097-7DA110279902}" srcId="{78291F9A-F669-4935-9F75-7BDC09DED911}" destId="{0908DE5C-BCB0-4AD6-B3BE-ACEA82B7A92C}" srcOrd="0" destOrd="0" parTransId="{CBAC7916-C6E6-40A7-A89F-DDC0B03C8460}" sibTransId="{10EE5934-76AF-4188-A7A3-06841729D7C6}"/>
    <dgm:cxn modelId="{1D5A28F9-C415-4D35-A2BD-92E05382D62F}" type="presParOf" srcId="{287D7A3F-B15E-491F-B150-0504593F3F8C}" destId="{E517BB29-3DFC-48EE-8499-222868C1F89E}" srcOrd="0" destOrd="0" presId="urn:microsoft.com/office/officeart/2005/8/layout/vList5"/>
    <dgm:cxn modelId="{44B76F60-B796-4ABF-B524-359990B6A17C}" type="presParOf" srcId="{E517BB29-3DFC-48EE-8499-222868C1F89E}" destId="{906B1C77-3A45-4C64-AA3B-F9078FF6B88E}" srcOrd="0" destOrd="0" presId="urn:microsoft.com/office/officeart/2005/8/layout/vList5"/>
    <dgm:cxn modelId="{7445CA5A-43F9-46D8-810A-C9AD5C41B320}" type="presParOf" srcId="{287D7A3F-B15E-491F-B150-0504593F3F8C}" destId="{4D40AF16-97CA-42F7-8623-956D2620537D}" srcOrd="1" destOrd="0" presId="urn:microsoft.com/office/officeart/2005/8/layout/vList5"/>
    <dgm:cxn modelId="{99309081-6984-47B6-BF92-C56626ED0A27}" type="presParOf" srcId="{287D7A3F-B15E-491F-B150-0504593F3F8C}" destId="{09E944C0-454F-4788-B3D1-51ECBDDE75C0}" srcOrd="2" destOrd="0" presId="urn:microsoft.com/office/officeart/2005/8/layout/vList5"/>
    <dgm:cxn modelId="{3BD4FB50-D5A1-4F68-A770-C61731AD20E2}" type="presParOf" srcId="{09E944C0-454F-4788-B3D1-51ECBDDE75C0}" destId="{258F2829-2F26-4B27-890C-8F47CC44390A}" srcOrd="0" destOrd="0" presId="urn:microsoft.com/office/officeart/2005/8/layout/vList5"/>
    <dgm:cxn modelId="{0C77D6B8-D058-4CB5-B578-5F4832B283A0}" type="presParOf" srcId="{287D7A3F-B15E-491F-B150-0504593F3F8C}" destId="{C0069E18-FE96-4198-A94D-5BC73429E174}" srcOrd="3" destOrd="0" presId="urn:microsoft.com/office/officeart/2005/8/layout/vList5"/>
    <dgm:cxn modelId="{313E76F8-E761-4BE2-A3F2-360A9D36680D}" type="presParOf" srcId="{287D7A3F-B15E-491F-B150-0504593F3F8C}" destId="{80D7B661-95DC-496E-8C52-B8EC4928E319}" srcOrd="4" destOrd="0" presId="urn:microsoft.com/office/officeart/2005/8/layout/vList5"/>
    <dgm:cxn modelId="{E172317F-9073-43DE-9DDA-501DB4E29AA4}" type="presParOf" srcId="{80D7B661-95DC-496E-8C52-B8EC4928E319}" destId="{C49C3610-912E-4229-B829-12A9CB8F5D84}" srcOrd="0" destOrd="0" presId="urn:microsoft.com/office/officeart/2005/8/layout/vList5"/>
    <dgm:cxn modelId="{B70D360C-4630-482B-A0C9-CFD7E289F57D}" type="presParOf" srcId="{287D7A3F-B15E-491F-B150-0504593F3F8C}" destId="{C0B7EEB3-8117-4AC4-85C5-24010568DAF2}" srcOrd="5" destOrd="0" presId="urn:microsoft.com/office/officeart/2005/8/layout/vList5"/>
    <dgm:cxn modelId="{9CC78561-9362-41E3-9E6C-930CE9D59306}" type="presParOf" srcId="{287D7A3F-B15E-491F-B150-0504593F3F8C}" destId="{39FBE885-77EB-4718-95D4-871E3D910810}" srcOrd="6" destOrd="0" presId="urn:microsoft.com/office/officeart/2005/8/layout/vList5"/>
    <dgm:cxn modelId="{373B091F-EE87-4FE2-9B06-6CF1C29FE2FF}" type="presParOf" srcId="{39FBE885-77EB-4718-95D4-871E3D910810}" destId="{35CF20E9-46BB-4C68-B9CC-3EBFA6C758DB}" srcOrd="0" destOrd="0" presId="urn:microsoft.com/office/officeart/2005/8/layout/vList5"/>
    <dgm:cxn modelId="{601079E2-DA05-4191-A876-1508FB2A264A}" type="presParOf" srcId="{287D7A3F-B15E-491F-B150-0504593F3F8C}" destId="{B3E79042-741E-4E76-ACEF-5A5FBBBE4D62}" srcOrd="7" destOrd="0" presId="urn:microsoft.com/office/officeart/2005/8/layout/vList5"/>
    <dgm:cxn modelId="{4F2DAA96-AE3E-4C08-9948-0B53DBA19D59}" type="presParOf" srcId="{287D7A3F-B15E-491F-B150-0504593F3F8C}" destId="{19F9FC59-8EA5-4147-8D7E-4B20685ED53C}" srcOrd="8" destOrd="0" presId="urn:microsoft.com/office/officeart/2005/8/layout/vList5"/>
    <dgm:cxn modelId="{9E8553C2-610C-4421-9C7E-2E6F645A3B48}" type="presParOf" srcId="{19F9FC59-8EA5-4147-8D7E-4B20685ED53C}" destId="{1731DF51-720F-4A4B-9650-4A9244A1382B}" srcOrd="0" destOrd="0" presId="urn:microsoft.com/office/officeart/2005/8/layout/vList5"/>
    <dgm:cxn modelId="{202939CA-EB29-4BB6-935B-D59990C9E034}" type="presParOf" srcId="{287D7A3F-B15E-491F-B150-0504593F3F8C}" destId="{985F97F0-CAFC-473D-98CC-766A50C4B652}" srcOrd="9" destOrd="0" presId="urn:microsoft.com/office/officeart/2005/8/layout/vList5"/>
    <dgm:cxn modelId="{527E1BFB-095A-42DF-AC23-649698F51DD4}" type="presParOf" srcId="{287D7A3F-B15E-491F-B150-0504593F3F8C}" destId="{F5C92CC0-90EA-44CD-B0E3-825475B6B87A}" srcOrd="10" destOrd="0" presId="urn:microsoft.com/office/officeart/2005/8/layout/vList5"/>
    <dgm:cxn modelId="{EB990506-657E-4B3D-B7DC-92D777BF88A8}" type="presParOf" srcId="{F5C92CC0-90EA-44CD-B0E3-825475B6B87A}" destId="{AAB9B68B-0003-4F77-B395-707EF75B268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9A64DD-FCB3-4CE9-8986-7BB85D9FD5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F74766-20D6-446F-9B73-968DEADCF309}">
      <dgm:prSet/>
      <dgm:spPr/>
      <dgm:t>
        <a:bodyPr/>
        <a:lstStyle/>
        <a:p>
          <a:pPr>
            <a:lnSpc>
              <a:spcPct val="100000"/>
            </a:lnSpc>
          </a:pPr>
          <a:r>
            <a:rPr lang="en-US" b="1" dirty="0"/>
            <a:t>To Create a basic structure of social media database which could easily be connected to frontend interface</a:t>
          </a:r>
          <a:r>
            <a:rPr lang="en-US" dirty="0"/>
            <a:t>.</a:t>
          </a:r>
        </a:p>
      </dgm:t>
    </dgm:pt>
    <dgm:pt modelId="{F3492D82-2320-4DE0-AF5B-DA545436C2E5}" type="parTrans" cxnId="{BAC3E0CD-D2A7-45FE-8254-FE865A41A25C}">
      <dgm:prSet/>
      <dgm:spPr/>
      <dgm:t>
        <a:bodyPr/>
        <a:lstStyle/>
        <a:p>
          <a:endParaRPr lang="en-US"/>
        </a:p>
      </dgm:t>
    </dgm:pt>
    <dgm:pt modelId="{3925285C-F740-40D2-87F6-FAA4AFFA5649}" type="sibTrans" cxnId="{BAC3E0CD-D2A7-45FE-8254-FE865A41A25C}">
      <dgm:prSet/>
      <dgm:spPr/>
      <dgm:t>
        <a:bodyPr/>
        <a:lstStyle/>
        <a:p>
          <a:endParaRPr lang="en-US"/>
        </a:p>
      </dgm:t>
    </dgm:pt>
    <dgm:pt modelId="{4DD28FE2-564D-44E6-9DF5-2D957CA57167}">
      <dgm:prSet/>
      <dgm:spPr/>
      <dgm:t>
        <a:bodyPr/>
        <a:lstStyle/>
        <a:p>
          <a:pPr>
            <a:lnSpc>
              <a:spcPct val="100000"/>
            </a:lnSpc>
          </a:pPr>
          <a:r>
            <a:rPr lang="en-US" b="1" dirty="0"/>
            <a:t>To manage data of multiple users, their followers, interests and public activity on the social media platform which includes post likes, comments, hashtags many more...</a:t>
          </a:r>
        </a:p>
      </dgm:t>
    </dgm:pt>
    <dgm:pt modelId="{F8E4BCBA-A824-4103-9968-040A7D8E2C60}" type="parTrans" cxnId="{9BCFB4B6-0269-464B-BCCD-A774326B93BF}">
      <dgm:prSet/>
      <dgm:spPr/>
      <dgm:t>
        <a:bodyPr/>
        <a:lstStyle/>
        <a:p>
          <a:endParaRPr lang="en-US"/>
        </a:p>
      </dgm:t>
    </dgm:pt>
    <dgm:pt modelId="{599A896E-A30A-4011-9ED7-F855BD7FA10D}" type="sibTrans" cxnId="{9BCFB4B6-0269-464B-BCCD-A774326B93BF}">
      <dgm:prSet/>
      <dgm:spPr/>
      <dgm:t>
        <a:bodyPr/>
        <a:lstStyle/>
        <a:p>
          <a:endParaRPr lang="en-US"/>
        </a:p>
      </dgm:t>
    </dgm:pt>
    <dgm:pt modelId="{5270FD8F-A4C0-437B-AA55-400CD2D761A3}">
      <dgm:prSet/>
      <dgm:spPr/>
      <dgm:t>
        <a:bodyPr/>
        <a:lstStyle/>
        <a:p>
          <a:pPr>
            <a:lnSpc>
              <a:spcPct val="100000"/>
            </a:lnSpc>
          </a:pPr>
          <a:r>
            <a:rPr lang="en-US" b="1" dirty="0"/>
            <a:t>To show a clear cut description of connection and inter relation between entities using ER and Relational Schema Diagrams</a:t>
          </a:r>
        </a:p>
      </dgm:t>
    </dgm:pt>
    <dgm:pt modelId="{F821AEAB-AF62-4C94-B7AA-4B27A8742E65}" type="parTrans" cxnId="{01951E0E-B172-4030-AFC5-B57C6C258C32}">
      <dgm:prSet/>
      <dgm:spPr/>
      <dgm:t>
        <a:bodyPr/>
        <a:lstStyle/>
        <a:p>
          <a:endParaRPr lang="en-US"/>
        </a:p>
      </dgm:t>
    </dgm:pt>
    <dgm:pt modelId="{449F90B4-68F3-4E5C-907E-31CC6267D254}" type="sibTrans" cxnId="{01951E0E-B172-4030-AFC5-B57C6C258C32}">
      <dgm:prSet/>
      <dgm:spPr/>
      <dgm:t>
        <a:bodyPr/>
        <a:lstStyle/>
        <a:p>
          <a:endParaRPr lang="en-US"/>
        </a:p>
      </dgm:t>
    </dgm:pt>
    <dgm:pt modelId="{80FA2BD4-A9AF-43D3-B9EC-C6B316681491}">
      <dgm:prSet/>
      <dgm:spPr/>
      <dgm:t>
        <a:bodyPr/>
        <a:lstStyle/>
        <a:p>
          <a:pPr>
            <a:lnSpc>
              <a:spcPct val="100000"/>
            </a:lnSpc>
          </a:pPr>
          <a:r>
            <a:rPr lang="en-US" b="1" dirty="0"/>
            <a:t>To</a:t>
          </a:r>
          <a:r>
            <a:rPr lang="en-US" b="1" baseline="0" dirty="0"/>
            <a:t> fetch and store data in its true form, </a:t>
          </a:r>
          <a:r>
            <a:rPr lang="en-US" b="1" baseline="0" dirty="0" err="1"/>
            <a:t>img</a:t>
          </a:r>
          <a:r>
            <a:rPr lang="en-US" b="1" baseline="0" dirty="0"/>
            <a:t>/</a:t>
          </a:r>
          <a:r>
            <a:rPr lang="en-US" b="1" baseline="0" dirty="0" err="1"/>
            <a:t>url</a:t>
          </a:r>
          <a:r>
            <a:rPr lang="en-US" b="1" baseline="0" dirty="0"/>
            <a:t> </a:t>
          </a:r>
          <a:r>
            <a:rPr lang="en-US" b="1" baseline="0" dirty="0" err="1"/>
            <a:t>etc</a:t>
          </a:r>
          <a:endParaRPr lang="en-US" b="1" dirty="0"/>
        </a:p>
      </dgm:t>
    </dgm:pt>
    <dgm:pt modelId="{6FF87C31-ECD4-4FCC-BB5B-6DB03544A2F4}" type="parTrans" cxnId="{84B9E71C-E5D0-4282-9FAD-395FA7CF29CB}">
      <dgm:prSet/>
      <dgm:spPr/>
      <dgm:t>
        <a:bodyPr/>
        <a:lstStyle/>
        <a:p>
          <a:endParaRPr lang="en-US"/>
        </a:p>
      </dgm:t>
    </dgm:pt>
    <dgm:pt modelId="{EA60E340-9188-4E39-81E4-43B497449CE6}" type="sibTrans" cxnId="{84B9E71C-E5D0-4282-9FAD-395FA7CF29CB}">
      <dgm:prSet/>
      <dgm:spPr/>
      <dgm:t>
        <a:bodyPr/>
        <a:lstStyle/>
        <a:p>
          <a:endParaRPr lang="en-US"/>
        </a:p>
      </dgm:t>
    </dgm:pt>
    <dgm:pt modelId="{5177A4D8-835D-403D-B73B-B2815EE4CB6A}" type="pres">
      <dgm:prSet presAssocID="{019A64DD-FCB3-4CE9-8986-7BB85D9FD58E}" presName="root" presStyleCnt="0">
        <dgm:presLayoutVars>
          <dgm:dir/>
          <dgm:resizeHandles val="exact"/>
        </dgm:presLayoutVars>
      </dgm:prSet>
      <dgm:spPr/>
    </dgm:pt>
    <dgm:pt modelId="{307C8D8F-91C5-4E00-9891-EFA649E830DA}" type="pres">
      <dgm:prSet presAssocID="{83F74766-20D6-446F-9B73-968DEADCF309}" presName="compNode" presStyleCnt="0"/>
      <dgm:spPr/>
    </dgm:pt>
    <dgm:pt modelId="{014EE6A8-29E5-4B8E-AD0D-C9C9E8396928}" type="pres">
      <dgm:prSet presAssocID="{83F74766-20D6-446F-9B73-968DEADCF309}" presName="bgRect" presStyleLbl="bgShp" presStyleIdx="0" presStyleCnt="4"/>
      <dgm:spPr/>
    </dgm:pt>
    <dgm:pt modelId="{534762BE-CC91-4594-A77D-4C520BDFCE31}" type="pres">
      <dgm:prSet presAssocID="{83F74766-20D6-446F-9B73-968DEADCF3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6E96F0BF-2681-49C5-A0FA-8A35DF47D0E3}" type="pres">
      <dgm:prSet presAssocID="{83F74766-20D6-446F-9B73-968DEADCF309}" presName="spaceRect" presStyleCnt="0"/>
      <dgm:spPr/>
    </dgm:pt>
    <dgm:pt modelId="{4913469B-EDCC-4E74-AFEF-C3315A0430EF}" type="pres">
      <dgm:prSet presAssocID="{83F74766-20D6-446F-9B73-968DEADCF309}" presName="parTx" presStyleLbl="revTx" presStyleIdx="0" presStyleCnt="4">
        <dgm:presLayoutVars>
          <dgm:chMax val="0"/>
          <dgm:chPref val="0"/>
        </dgm:presLayoutVars>
      </dgm:prSet>
      <dgm:spPr/>
    </dgm:pt>
    <dgm:pt modelId="{A9DCA216-B430-4829-AC82-6B9471F4C835}" type="pres">
      <dgm:prSet presAssocID="{3925285C-F740-40D2-87F6-FAA4AFFA5649}" presName="sibTrans" presStyleCnt="0"/>
      <dgm:spPr/>
    </dgm:pt>
    <dgm:pt modelId="{34C7889F-9F5E-4FBB-8742-DA2826291E88}" type="pres">
      <dgm:prSet presAssocID="{4DD28FE2-564D-44E6-9DF5-2D957CA57167}" presName="compNode" presStyleCnt="0"/>
      <dgm:spPr/>
    </dgm:pt>
    <dgm:pt modelId="{CB615F2E-5E4E-44D1-B13F-37AB09955D6C}" type="pres">
      <dgm:prSet presAssocID="{4DD28FE2-564D-44E6-9DF5-2D957CA57167}" presName="bgRect" presStyleLbl="bgShp" presStyleIdx="1" presStyleCnt="4"/>
      <dgm:spPr/>
    </dgm:pt>
    <dgm:pt modelId="{80882E44-C45E-4318-96D4-67BE04B5E800}" type="pres">
      <dgm:prSet presAssocID="{4DD28FE2-564D-44E6-9DF5-2D957CA571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387E1BD8-92AB-426A-98A2-B35FB7654BCC}" type="pres">
      <dgm:prSet presAssocID="{4DD28FE2-564D-44E6-9DF5-2D957CA57167}" presName="spaceRect" presStyleCnt="0"/>
      <dgm:spPr/>
    </dgm:pt>
    <dgm:pt modelId="{3B5FF656-6993-4181-A797-6E97F3C970A1}" type="pres">
      <dgm:prSet presAssocID="{4DD28FE2-564D-44E6-9DF5-2D957CA57167}" presName="parTx" presStyleLbl="revTx" presStyleIdx="1" presStyleCnt="4">
        <dgm:presLayoutVars>
          <dgm:chMax val="0"/>
          <dgm:chPref val="0"/>
        </dgm:presLayoutVars>
      </dgm:prSet>
      <dgm:spPr/>
    </dgm:pt>
    <dgm:pt modelId="{1918E319-E7D4-494B-9D2D-E5AF6FC6789E}" type="pres">
      <dgm:prSet presAssocID="{599A896E-A30A-4011-9ED7-F855BD7FA10D}" presName="sibTrans" presStyleCnt="0"/>
      <dgm:spPr/>
    </dgm:pt>
    <dgm:pt modelId="{EE6E11FE-3217-4253-8B1C-CA0503055047}" type="pres">
      <dgm:prSet presAssocID="{5270FD8F-A4C0-437B-AA55-400CD2D761A3}" presName="compNode" presStyleCnt="0"/>
      <dgm:spPr/>
    </dgm:pt>
    <dgm:pt modelId="{4A400F8A-8013-4882-8983-177C89567FAE}" type="pres">
      <dgm:prSet presAssocID="{5270FD8F-A4C0-437B-AA55-400CD2D761A3}" presName="bgRect" presStyleLbl="bgShp" presStyleIdx="2" presStyleCnt="4"/>
      <dgm:spPr/>
    </dgm:pt>
    <dgm:pt modelId="{FAB751EA-AC0E-481E-A8DE-59952A994879}" type="pres">
      <dgm:prSet presAssocID="{5270FD8F-A4C0-437B-AA55-400CD2D761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35822C5-BAA4-4A23-94AC-68D3C5DD006E}" type="pres">
      <dgm:prSet presAssocID="{5270FD8F-A4C0-437B-AA55-400CD2D761A3}" presName="spaceRect" presStyleCnt="0"/>
      <dgm:spPr/>
    </dgm:pt>
    <dgm:pt modelId="{C0CFC28C-F0B1-4BF5-A02F-816B5F482DC2}" type="pres">
      <dgm:prSet presAssocID="{5270FD8F-A4C0-437B-AA55-400CD2D761A3}" presName="parTx" presStyleLbl="revTx" presStyleIdx="2" presStyleCnt="4">
        <dgm:presLayoutVars>
          <dgm:chMax val="0"/>
          <dgm:chPref val="0"/>
        </dgm:presLayoutVars>
      </dgm:prSet>
      <dgm:spPr/>
    </dgm:pt>
    <dgm:pt modelId="{B0CF9F02-ECFC-475A-BE4A-48D800FDE359}" type="pres">
      <dgm:prSet presAssocID="{449F90B4-68F3-4E5C-907E-31CC6267D254}" presName="sibTrans" presStyleCnt="0"/>
      <dgm:spPr/>
    </dgm:pt>
    <dgm:pt modelId="{1E2E49E4-8AFA-4411-91B3-A5FD68C85010}" type="pres">
      <dgm:prSet presAssocID="{80FA2BD4-A9AF-43D3-B9EC-C6B316681491}" presName="compNode" presStyleCnt="0"/>
      <dgm:spPr/>
    </dgm:pt>
    <dgm:pt modelId="{8A81B4F6-D5C2-4216-A7AA-BD53FB0F9550}" type="pres">
      <dgm:prSet presAssocID="{80FA2BD4-A9AF-43D3-B9EC-C6B316681491}" presName="bgRect" presStyleLbl="bgShp" presStyleIdx="3" presStyleCnt="4"/>
      <dgm:spPr/>
    </dgm:pt>
    <dgm:pt modelId="{BCD0727C-4F7A-4C9A-8423-8D56945A3156}" type="pres">
      <dgm:prSet presAssocID="{80FA2BD4-A9AF-43D3-B9EC-C6B3166814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A0185668-9386-4B44-9F2E-D35539886A99}" type="pres">
      <dgm:prSet presAssocID="{80FA2BD4-A9AF-43D3-B9EC-C6B316681491}" presName="spaceRect" presStyleCnt="0"/>
      <dgm:spPr/>
    </dgm:pt>
    <dgm:pt modelId="{DCA17CB9-7176-4722-B543-58E66BC3F192}" type="pres">
      <dgm:prSet presAssocID="{80FA2BD4-A9AF-43D3-B9EC-C6B316681491}" presName="parTx" presStyleLbl="revTx" presStyleIdx="3" presStyleCnt="4">
        <dgm:presLayoutVars>
          <dgm:chMax val="0"/>
          <dgm:chPref val="0"/>
        </dgm:presLayoutVars>
      </dgm:prSet>
      <dgm:spPr/>
    </dgm:pt>
  </dgm:ptLst>
  <dgm:cxnLst>
    <dgm:cxn modelId="{01951E0E-B172-4030-AFC5-B57C6C258C32}" srcId="{019A64DD-FCB3-4CE9-8986-7BB85D9FD58E}" destId="{5270FD8F-A4C0-437B-AA55-400CD2D761A3}" srcOrd="2" destOrd="0" parTransId="{F821AEAB-AF62-4C94-B7AA-4B27A8742E65}" sibTransId="{449F90B4-68F3-4E5C-907E-31CC6267D254}"/>
    <dgm:cxn modelId="{84B9E71C-E5D0-4282-9FAD-395FA7CF29CB}" srcId="{019A64DD-FCB3-4CE9-8986-7BB85D9FD58E}" destId="{80FA2BD4-A9AF-43D3-B9EC-C6B316681491}" srcOrd="3" destOrd="0" parTransId="{6FF87C31-ECD4-4FCC-BB5B-6DB03544A2F4}" sibTransId="{EA60E340-9188-4E39-81E4-43B497449CE6}"/>
    <dgm:cxn modelId="{E7A50724-C78B-4C79-89CE-1E35B4125E09}" type="presOf" srcId="{80FA2BD4-A9AF-43D3-B9EC-C6B316681491}" destId="{DCA17CB9-7176-4722-B543-58E66BC3F192}" srcOrd="0" destOrd="0" presId="urn:microsoft.com/office/officeart/2018/2/layout/IconVerticalSolidList"/>
    <dgm:cxn modelId="{D3D17154-8439-4018-B19D-9D6DE8058110}" type="presOf" srcId="{5270FD8F-A4C0-437B-AA55-400CD2D761A3}" destId="{C0CFC28C-F0B1-4BF5-A02F-816B5F482DC2}" srcOrd="0" destOrd="0" presId="urn:microsoft.com/office/officeart/2018/2/layout/IconVerticalSolidList"/>
    <dgm:cxn modelId="{AE7BAB91-2C29-4F00-B934-64AE7733D924}" type="presOf" srcId="{019A64DD-FCB3-4CE9-8986-7BB85D9FD58E}" destId="{5177A4D8-835D-403D-B73B-B2815EE4CB6A}" srcOrd="0" destOrd="0" presId="urn:microsoft.com/office/officeart/2018/2/layout/IconVerticalSolidList"/>
    <dgm:cxn modelId="{DCDF719A-1BED-4AE9-A0E1-82A579C31B3D}" type="presOf" srcId="{4DD28FE2-564D-44E6-9DF5-2D957CA57167}" destId="{3B5FF656-6993-4181-A797-6E97F3C970A1}" srcOrd="0" destOrd="0" presId="urn:microsoft.com/office/officeart/2018/2/layout/IconVerticalSolidList"/>
    <dgm:cxn modelId="{9BCFB4B6-0269-464B-BCCD-A774326B93BF}" srcId="{019A64DD-FCB3-4CE9-8986-7BB85D9FD58E}" destId="{4DD28FE2-564D-44E6-9DF5-2D957CA57167}" srcOrd="1" destOrd="0" parTransId="{F8E4BCBA-A824-4103-9968-040A7D8E2C60}" sibTransId="{599A896E-A30A-4011-9ED7-F855BD7FA10D}"/>
    <dgm:cxn modelId="{207BD2C4-FB5F-44DD-82A3-012B725E474E}" type="presOf" srcId="{83F74766-20D6-446F-9B73-968DEADCF309}" destId="{4913469B-EDCC-4E74-AFEF-C3315A0430EF}" srcOrd="0" destOrd="0" presId="urn:microsoft.com/office/officeart/2018/2/layout/IconVerticalSolidList"/>
    <dgm:cxn modelId="{BAC3E0CD-D2A7-45FE-8254-FE865A41A25C}" srcId="{019A64DD-FCB3-4CE9-8986-7BB85D9FD58E}" destId="{83F74766-20D6-446F-9B73-968DEADCF309}" srcOrd="0" destOrd="0" parTransId="{F3492D82-2320-4DE0-AF5B-DA545436C2E5}" sibTransId="{3925285C-F740-40D2-87F6-FAA4AFFA5649}"/>
    <dgm:cxn modelId="{38B831DE-6807-42C5-9FED-0CFBA954C9F2}" type="presParOf" srcId="{5177A4D8-835D-403D-B73B-B2815EE4CB6A}" destId="{307C8D8F-91C5-4E00-9891-EFA649E830DA}" srcOrd="0" destOrd="0" presId="urn:microsoft.com/office/officeart/2018/2/layout/IconVerticalSolidList"/>
    <dgm:cxn modelId="{E9B9B7B7-F2D0-4D0F-88FD-7BE6DD8A2B3B}" type="presParOf" srcId="{307C8D8F-91C5-4E00-9891-EFA649E830DA}" destId="{014EE6A8-29E5-4B8E-AD0D-C9C9E8396928}" srcOrd="0" destOrd="0" presId="urn:microsoft.com/office/officeart/2018/2/layout/IconVerticalSolidList"/>
    <dgm:cxn modelId="{B9A19E35-8C79-41FD-BA6C-BD92A80C83D2}" type="presParOf" srcId="{307C8D8F-91C5-4E00-9891-EFA649E830DA}" destId="{534762BE-CC91-4594-A77D-4C520BDFCE31}" srcOrd="1" destOrd="0" presId="urn:microsoft.com/office/officeart/2018/2/layout/IconVerticalSolidList"/>
    <dgm:cxn modelId="{916AC5D4-842B-4659-9B66-89CBA1587E55}" type="presParOf" srcId="{307C8D8F-91C5-4E00-9891-EFA649E830DA}" destId="{6E96F0BF-2681-49C5-A0FA-8A35DF47D0E3}" srcOrd="2" destOrd="0" presId="urn:microsoft.com/office/officeart/2018/2/layout/IconVerticalSolidList"/>
    <dgm:cxn modelId="{D96C9ED5-497B-48AA-9FDB-0BBE7A2E8428}" type="presParOf" srcId="{307C8D8F-91C5-4E00-9891-EFA649E830DA}" destId="{4913469B-EDCC-4E74-AFEF-C3315A0430EF}" srcOrd="3" destOrd="0" presId="urn:microsoft.com/office/officeart/2018/2/layout/IconVerticalSolidList"/>
    <dgm:cxn modelId="{74CFD865-200C-4542-918B-409C461DDE7F}" type="presParOf" srcId="{5177A4D8-835D-403D-B73B-B2815EE4CB6A}" destId="{A9DCA216-B430-4829-AC82-6B9471F4C835}" srcOrd="1" destOrd="0" presId="urn:microsoft.com/office/officeart/2018/2/layout/IconVerticalSolidList"/>
    <dgm:cxn modelId="{1B198825-9CA3-4A53-AECE-C8B759AD0D22}" type="presParOf" srcId="{5177A4D8-835D-403D-B73B-B2815EE4CB6A}" destId="{34C7889F-9F5E-4FBB-8742-DA2826291E88}" srcOrd="2" destOrd="0" presId="urn:microsoft.com/office/officeart/2018/2/layout/IconVerticalSolidList"/>
    <dgm:cxn modelId="{F2CBE6F5-B996-4A89-BA56-161934129A40}" type="presParOf" srcId="{34C7889F-9F5E-4FBB-8742-DA2826291E88}" destId="{CB615F2E-5E4E-44D1-B13F-37AB09955D6C}" srcOrd="0" destOrd="0" presId="urn:microsoft.com/office/officeart/2018/2/layout/IconVerticalSolidList"/>
    <dgm:cxn modelId="{9633B9FC-1627-4AD7-8E54-BC1A38BE5190}" type="presParOf" srcId="{34C7889F-9F5E-4FBB-8742-DA2826291E88}" destId="{80882E44-C45E-4318-96D4-67BE04B5E800}" srcOrd="1" destOrd="0" presId="urn:microsoft.com/office/officeart/2018/2/layout/IconVerticalSolidList"/>
    <dgm:cxn modelId="{2B46E98D-36B0-4E1D-BA8D-14C5275C191C}" type="presParOf" srcId="{34C7889F-9F5E-4FBB-8742-DA2826291E88}" destId="{387E1BD8-92AB-426A-98A2-B35FB7654BCC}" srcOrd="2" destOrd="0" presId="urn:microsoft.com/office/officeart/2018/2/layout/IconVerticalSolidList"/>
    <dgm:cxn modelId="{3D564979-5E30-449B-B840-6F5239D30057}" type="presParOf" srcId="{34C7889F-9F5E-4FBB-8742-DA2826291E88}" destId="{3B5FF656-6993-4181-A797-6E97F3C970A1}" srcOrd="3" destOrd="0" presId="urn:microsoft.com/office/officeart/2018/2/layout/IconVerticalSolidList"/>
    <dgm:cxn modelId="{AF8A50AA-739B-4186-9DAB-879A8B848D12}" type="presParOf" srcId="{5177A4D8-835D-403D-B73B-B2815EE4CB6A}" destId="{1918E319-E7D4-494B-9D2D-E5AF6FC6789E}" srcOrd="3" destOrd="0" presId="urn:microsoft.com/office/officeart/2018/2/layout/IconVerticalSolidList"/>
    <dgm:cxn modelId="{C79845AA-08E5-4B99-816F-9A6F7203833F}" type="presParOf" srcId="{5177A4D8-835D-403D-B73B-B2815EE4CB6A}" destId="{EE6E11FE-3217-4253-8B1C-CA0503055047}" srcOrd="4" destOrd="0" presId="urn:microsoft.com/office/officeart/2018/2/layout/IconVerticalSolidList"/>
    <dgm:cxn modelId="{0D63E116-B226-4E3A-8FA8-0B09BBDD9C95}" type="presParOf" srcId="{EE6E11FE-3217-4253-8B1C-CA0503055047}" destId="{4A400F8A-8013-4882-8983-177C89567FAE}" srcOrd="0" destOrd="0" presId="urn:microsoft.com/office/officeart/2018/2/layout/IconVerticalSolidList"/>
    <dgm:cxn modelId="{469AD4AA-3F8B-4BF0-AF6E-01A47C847974}" type="presParOf" srcId="{EE6E11FE-3217-4253-8B1C-CA0503055047}" destId="{FAB751EA-AC0E-481E-A8DE-59952A994879}" srcOrd="1" destOrd="0" presId="urn:microsoft.com/office/officeart/2018/2/layout/IconVerticalSolidList"/>
    <dgm:cxn modelId="{C6C72AB5-321D-425B-8226-AD806C6CA237}" type="presParOf" srcId="{EE6E11FE-3217-4253-8B1C-CA0503055047}" destId="{235822C5-BAA4-4A23-94AC-68D3C5DD006E}" srcOrd="2" destOrd="0" presId="urn:microsoft.com/office/officeart/2018/2/layout/IconVerticalSolidList"/>
    <dgm:cxn modelId="{4ED5E80A-B93B-4C94-B8FD-D1CC67C75429}" type="presParOf" srcId="{EE6E11FE-3217-4253-8B1C-CA0503055047}" destId="{C0CFC28C-F0B1-4BF5-A02F-816B5F482DC2}" srcOrd="3" destOrd="0" presId="urn:microsoft.com/office/officeart/2018/2/layout/IconVerticalSolidList"/>
    <dgm:cxn modelId="{10C6EBB4-C473-4366-B335-D5C1E2C41457}" type="presParOf" srcId="{5177A4D8-835D-403D-B73B-B2815EE4CB6A}" destId="{B0CF9F02-ECFC-475A-BE4A-48D800FDE359}" srcOrd="5" destOrd="0" presId="urn:microsoft.com/office/officeart/2018/2/layout/IconVerticalSolidList"/>
    <dgm:cxn modelId="{1701F815-8D70-4502-B6D5-0D771A8B96C4}" type="presParOf" srcId="{5177A4D8-835D-403D-B73B-B2815EE4CB6A}" destId="{1E2E49E4-8AFA-4411-91B3-A5FD68C85010}" srcOrd="6" destOrd="0" presId="urn:microsoft.com/office/officeart/2018/2/layout/IconVerticalSolidList"/>
    <dgm:cxn modelId="{2C8FFF4C-A4F5-45F5-B723-113D385B5A30}" type="presParOf" srcId="{1E2E49E4-8AFA-4411-91B3-A5FD68C85010}" destId="{8A81B4F6-D5C2-4216-A7AA-BD53FB0F9550}" srcOrd="0" destOrd="0" presId="urn:microsoft.com/office/officeart/2018/2/layout/IconVerticalSolidList"/>
    <dgm:cxn modelId="{0B35A4CD-BC17-4D95-8263-47C115B47842}" type="presParOf" srcId="{1E2E49E4-8AFA-4411-91B3-A5FD68C85010}" destId="{BCD0727C-4F7A-4C9A-8423-8D56945A3156}" srcOrd="1" destOrd="0" presId="urn:microsoft.com/office/officeart/2018/2/layout/IconVerticalSolidList"/>
    <dgm:cxn modelId="{0D2B7BF9-6C7B-44DA-9884-DEE59734C964}" type="presParOf" srcId="{1E2E49E4-8AFA-4411-91B3-A5FD68C85010}" destId="{A0185668-9386-4B44-9F2E-D35539886A99}" srcOrd="2" destOrd="0" presId="urn:microsoft.com/office/officeart/2018/2/layout/IconVerticalSolidList"/>
    <dgm:cxn modelId="{D4EAEE36-9016-4FED-B663-33FD8620653D}" type="presParOf" srcId="{1E2E49E4-8AFA-4411-91B3-A5FD68C85010}" destId="{DCA17CB9-7176-4722-B543-58E66BC3F1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43F90D-0BA3-463A-8A5F-6B863253AF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5515E6-E94F-4AAB-A2FF-394BB4E51651}">
      <dgm:prSet/>
      <dgm:spPr/>
      <dgm:t>
        <a:bodyPr/>
        <a:lstStyle/>
        <a:p>
          <a:r>
            <a:rPr lang="en-US" b="1" i="1" dirty="0"/>
            <a:t>Comprehensive data analysis:</a:t>
          </a:r>
          <a:r>
            <a:rPr lang="en-US" dirty="0"/>
            <a:t> SQL queries can help to analyze  Instagram data comprehensively, including user behavior, preferences, engagement rates, and reach. This analysis can provide valuable insights to businesses, organizations, and individuals to make informed decisions.</a:t>
          </a:r>
        </a:p>
      </dgm:t>
    </dgm:pt>
    <dgm:pt modelId="{1BA8E82B-A7C8-4E23-92D9-5182A136E2AF}" type="parTrans" cxnId="{601382CE-0FDC-4F3A-A86D-7E5649585947}">
      <dgm:prSet/>
      <dgm:spPr/>
      <dgm:t>
        <a:bodyPr/>
        <a:lstStyle/>
        <a:p>
          <a:endParaRPr lang="en-US"/>
        </a:p>
      </dgm:t>
    </dgm:pt>
    <dgm:pt modelId="{77C564B1-31BC-4BC7-94F0-6EE441B8D349}" type="sibTrans" cxnId="{601382CE-0FDC-4F3A-A86D-7E5649585947}">
      <dgm:prSet/>
      <dgm:spPr/>
      <dgm:t>
        <a:bodyPr/>
        <a:lstStyle/>
        <a:p>
          <a:endParaRPr lang="en-US"/>
        </a:p>
      </dgm:t>
    </dgm:pt>
    <dgm:pt modelId="{DB755DEC-5184-4F2C-882E-A8056C4D92F1}">
      <dgm:prSet/>
      <dgm:spPr/>
      <dgm:t>
        <a:bodyPr/>
        <a:lstStyle/>
        <a:p>
          <a:r>
            <a:rPr lang="en-US" b="1" i="1" dirty="0"/>
            <a:t>Better decision-making:</a:t>
          </a:r>
          <a:r>
            <a:rPr lang="en-US" dirty="0"/>
            <a:t> Analyzing Instagram data can help businesses and organizations to make data-driven decisions that are based on evidence and not just assumptions. This can lead to better-targeted marketing strategies and improved customer engagement.</a:t>
          </a:r>
        </a:p>
      </dgm:t>
    </dgm:pt>
    <dgm:pt modelId="{21305E1F-A126-4B76-B750-B0880B62EEF1}" type="parTrans" cxnId="{E2814434-9005-411D-85C8-0614489F347E}">
      <dgm:prSet/>
      <dgm:spPr/>
      <dgm:t>
        <a:bodyPr/>
        <a:lstStyle/>
        <a:p>
          <a:endParaRPr lang="en-US"/>
        </a:p>
      </dgm:t>
    </dgm:pt>
    <dgm:pt modelId="{4304E49C-3CC4-41F8-9DEF-C7475EAC3E61}" type="sibTrans" cxnId="{E2814434-9005-411D-85C8-0614489F347E}">
      <dgm:prSet/>
      <dgm:spPr/>
      <dgm:t>
        <a:bodyPr/>
        <a:lstStyle/>
        <a:p>
          <a:endParaRPr lang="en-US"/>
        </a:p>
      </dgm:t>
    </dgm:pt>
    <dgm:pt modelId="{AC2F7294-9840-4A7C-AB71-3FFD83AA39B0}">
      <dgm:prSet/>
      <dgm:spPr/>
      <dgm:t>
        <a:bodyPr/>
        <a:lstStyle/>
        <a:p>
          <a:r>
            <a:rPr lang="en-US" b="1" i="1" dirty="0"/>
            <a:t>Competitive advantage:</a:t>
          </a:r>
          <a:r>
            <a:rPr lang="en-US" dirty="0"/>
            <a:t> Instagram data can help businesses to identify trends and patterns before their competitors, giving them a competitive advantage in the marketplace.</a:t>
          </a:r>
        </a:p>
      </dgm:t>
    </dgm:pt>
    <dgm:pt modelId="{BE9E0570-73D3-477F-B05F-735DD1927644}" type="parTrans" cxnId="{E932ABAD-F87F-4424-95E4-FEBB80F8BE3D}">
      <dgm:prSet/>
      <dgm:spPr/>
      <dgm:t>
        <a:bodyPr/>
        <a:lstStyle/>
        <a:p>
          <a:endParaRPr lang="en-US"/>
        </a:p>
      </dgm:t>
    </dgm:pt>
    <dgm:pt modelId="{5DEC07C4-B5E8-4085-99BC-59E672F02C64}" type="sibTrans" cxnId="{E932ABAD-F87F-4424-95E4-FEBB80F8BE3D}">
      <dgm:prSet/>
      <dgm:spPr/>
      <dgm:t>
        <a:bodyPr/>
        <a:lstStyle/>
        <a:p>
          <a:endParaRPr lang="en-US"/>
        </a:p>
      </dgm:t>
    </dgm:pt>
    <dgm:pt modelId="{1FD0D19B-7FA0-4981-8860-9AC50D796333}">
      <dgm:prSet/>
      <dgm:spPr/>
      <dgm:t>
        <a:bodyPr/>
        <a:lstStyle/>
        <a:p>
          <a:r>
            <a:rPr lang="en-US" b="1" i="1" dirty="0"/>
            <a:t>Scalability:</a:t>
          </a:r>
          <a:r>
            <a:rPr lang="en-US" dirty="0"/>
            <a:t> An  Instagram database project in SQL can be easily scaled up or down based on the volume of data being collected and analyzed. This makes it a flexible solution that can adapt to changing business needs.</a:t>
          </a:r>
        </a:p>
      </dgm:t>
    </dgm:pt>
    <dgm:pt modelId="{18995D0D-9093-45F9-B0AD-872E21559DA0}" type="parTrans" cxnId="{54CBDBB5-E76B-417C-87C4-14BBEFB9BD91}">
      <dgm:prSet/>
      <dgm:spPr/>
      <dgm:t>
        <a:bodyPr/>
        <a:lstStyle/>
        <a:p>
          <a:endParaRPr lang="en-US"/>
        </a:p>
      </dgm:t>
    </dgm:pt>
    <dgm:pt modelId="{97FB196B-BE26-401D-A432-A35390E2D229}" type="sibTrans" cxnId="{54CBDBB5-E76B-417C-87C4-14BBEFB9BD91}">
      <dgm:prSet/>
      <dgm:spPr/>
      <dgm:t>
        <a:bodyPr/>
        <a:lstStyle/>
        <a:p>
          <a:endParaRPr lang="en-US"/>
        </a:p>
      </dgm:t>
    </dgm:pt>
    <dgm:pt modelId="{2BDD55C8-D4A6-40D9-BD5B-D7E79A1AF888}" type="pres">
      <dgm:prSet presAssocID="{2643F90D-0BA3-463A-8A5F-6B863253AF44}" presName="linear" presStyleCnt="0">
        <dgm:presLayoutVars>
          <dgm:animLvl val="lvl"/>
          <dgm:resizeHandles val="exact"/>
        </dgm:presLayoutVars>
      </dgm:prSet>
      <dgm:spPr/>
    </dgm:pt>
    <dgm:pt modelId="{AD0964F0-A01A-4A2A-A756-7AADCD4362F6}" type="pres">
      <dgm:prSet presAssocID="{595515E6-E94F-4AAB-A2FF-394BB4E51651}" presName="parentText" presStyleLbl="node1" presStyleIdx="0" presStyleCnt="4">
        <dgm:presLayoutVars>
          <dgm:chMax val="0"/>
          <dgm:bulletEnabled val="1"/>
        </dgm:presLayoutVars>
      </dgm:prSet>
      <dgm:spPr/>
    </dgm:pt>
    <dgm:pt modelId="{B1B115C3-DAAE-4D46-AAB6-3A1BEB1B4975}" type="pres">
      <dgm:prSet presAssocID="{77C564B1-31BC-4BC7-94F0-6EE441B8D349}" presName="spacer" presStyleCnt="0"/>
      <dgm:spPr/>
    </dgm:pt>
    <dgm:pt modelId="{371C8112-AD0D-488E-963C-E6167C43CA74}" type="pres">
      <dgm:prSet presAssocID="{DB755DEC-5184-4F2C-882E-A8056C4D92F1}" presName="parentText" presStyleLbl="node1" presStyleIdx="1" presStyleCnt="4">
        <dgm:presLayoutVars>
          <dgm:chMax val="0"/>
          <dgm:bulletEnabled val="1"/>
        </dgm:presLayoutVars>
      </dgm:prSet>
      <dgm:spPr/>
    </dgm:pt>
    <dgm:pt modelId="{9897A690-826C-46E8-B281-58EDBBA1EDFE}" type="pres">
      <dgm:prSet presAssocID="{4304E49C-3CC4-41F8-9DEF-C7475EAC3E61}" presName="spacer" presStyleCnt="0"/>
      <dgm:spPr/>
    </dgm:pt>
    <dgm:pt modelId="{6FF5E3F0-6EA6-46DE-9DF4-213A91F2DA8C}" type="pres">
      <dgm:prSet presAssocID="{AC2F7294-9840-4A7C-AB71-3FFD83AA39B0}" presName="parentText" presStyleLbl="node1" presStyleIdx="2" presStyleCnt="4">
        <dgm:presLayoutVars>
          <dgm:chMax val="0"/>
          <dgm:bulletEnabled val="1"/>
        </dgm:presLayoutVars>
      </dgm:prSet>
      <dgm:spPr/>
    </dgm:pt>
    <dgm:pt modelId="{8463A099-2573-4C0C-B95A-74C6ADED99DC}" type="pres">
      <dgm:prSet presAssocID="{5DEC07C4-B5E8-4085-99BC-59E672F02C64}" presName="spacer" presStyleCnt="0"/>
      <dgm:spPr/>
    </dgm:pt>
    <dgm:pt modelId="{9FFB4122-43AC-46E8-BE66-2239C07192DA}" type="pres">
      <dgm:prSet presAssocID="{1FD0D19B-7FA0-4981-8860-9AC50D796333}" presName="parentText" presStyleLbl="node1" presStyleIdx="3" presStyleCnt="4">
        <dgm:presLayoutVars>
          <dgm:chMax val="0"/>
          <dgm:bulletEnabled val="1"/>
        </dgm:presLayoutVars>
      </dgm:prSet>
      <dgm:spPr/>
    </dgm:pt>
  </dgm:ptLst>
  <dgm:cxnLst>
    <dgm:cxn modelId="{3BE0B128-6485-4E26-8523-3F47383791CF}" type="presOf" srcId="{2643F90D-0BA3-463A-8A5F-6B863253AF44}" destId="{2BDD55C8-D4A6-40D9-BD5B-D7E79A1AF888}" srcOrd="0" destOrd="0" presId="urn:microsoft.com/office/officeart/2005/8/layout/vList2"/>
    <dgm:cxn modelId="{E2814434-9005-411D-85C8-0614489F347E}" srcId="{2643F90D-0BA3-463A-8A5F-6B863253AF44}" destId="{DB755DEC-5184-4F2C-882E-A8056C4D92F1}" srcOrd="1" destOrd="0" parTransId="{21305E1F-A126-4B76-B750-B0880B62EEF1}" sibTransId="{4304E49C-3CC4-41F8-9DEF-C7475EAC3E61}"/>
    <dgm:cxn modelId="{57269B62-3B60-4A5D-B068-4BE5D925148E}" type="presOf" srcId="{1FD0D19B-7FA0-4981-8860-9AC50D796333}" destId="{9FFB4122-43AC-46E8-BE66-2239C07192DA}" srcOrd="0" destOrd="0" presId="urn:microsoft.com/office/officeart/2005/8/layout/vList2"/>
    <dgm:cxn modelId="{25BAB9A5-6FD3-4F32-B7FB-66520C90961A}" type="presOf" srcId="{DB755DEC-5184-4F2C-882E-A8056C4D92F1}" destId="{371C8112-AD0D-488E-963C-E6167C43CA74}" srcOrd="0" destOrd="0" presId="urn:microsoft.com/office/officeart/2005/8/layout/vList2"/>
    <dgm:cxn modelId="{7A4D1FAC-E25C-4362-B91E-F039C2745B3B}" type="presOf" srcId="{595515E6-E94F-4AAB-A2FF-394BB4E51651}" destId="{AD0964F0-A01A-4A2A-A756-7AADCD4362F6}" srcOrd="0" destOrd="0" presId="urn:microsoft.com/office/officeart/2005/8/layout/vList2"/>
    <dgm:cxn modelId="{E932ABAD-F87F-4424-95E4-FEBB80F8BE3D}" srcId="{2643F90D-0BA3-463A-8A5F-6B863253AF44}" destId="{AC2F7294-9840-4A7C-AB71-3FFD83AA39B0}" srcOrd="2" destOrd="0" parTransId="{BE9E0570-73D3-477F-B05F-735DD1927644}" sibTransId="{5DEC07C4-B5E8-4085-99BC-59E672F02C64}"/>
    <dgm:cxn modelId="{54CBDBB5-E76B-417C-87C4-14BBEFB9BD91}" srcId="{2643F90D-0BA3-463A-8A5F-6B863253AF44}" destId="{1FD0D19B-7FA0-4981-8860-9AC50D796333}" srcOrd="3" destOrd="0" parTransId="{18995D0D-9093-45F9-B0AD-872E21559DA0}" sibTransId="{97FB196B-BE26-401D-A432-A35390E2D229}"/>
    <dgm:cxn modelId="{601382CE-0FDC-4F3A-A86D-7E5649585947}" srcId="{2643F90D-0BA3-463A-8A5F-6B863253AF44}" destId="{595515E6-E94F-4AAB-A2FF-394BB4E51651}" srcOrd="0" destOrd="0" parTransId="{1BA8E82B-A7C8-4E23-92D9-5182A136E2AF}" sibTransId="{77C564B1-31BC-4BC7-94F0-6EE441B8D349}"/>
    <dgm:cxn modelId="{DB6E84F6-0954-4712-A15D-5F6EA388DFC1}" type="presOf" srcId="{AC2F7294-9840-4A7C-AB71-3FFD83AA39B0}" destId="{6FF5E3F0-6EA6-46DE-9DF4-213A91F2DA8C}" srcOrd="0" destOrd="0" presId="urn:microsoft.com/office/officeart/2005/8/layout/vList2"/>
    <dgm:cxn modelId="{39CE89B2-75ED-4EE9-B8AA-4EE0B1CD79C0}" type="presParOf" srcId="{2BDD55C8-D4A6-40D9-BD5B-D7E79A1AF888}" destId="{AD0964F0-A01A-4A2A-A756-7AADCD4362F6}" srcOrd="0" destOrd="0" presId="urn:microsoft.com/office/officeart/2005/8/layout/vList2"/>
    <dgm:cxn modelId="{A7C96643-EBBC-41E4-B2B3-6097D69FAA41}" type="presParOf" srcId="{2BDD55C8-D4A6-40D9-BD5B-D7E79A1AF888}" destId="{B1B115C3-DAAE-4D46-AAB6-3A1BEB1B4975}" srcOrd="1" destOrd="0" presId="urn:microsoft.com/office/officeart/2005/8/layout/vList2"/>
    <dgm:cxn modelId="{FDCF019B-9393-4901-BCC4-15E57F891614}" type="presParOf" srcId="{2BDD55C8-D4A6-40D9-BD5B-D7E79A1AF888}" destId="{371C8112-AD0D-488E-963C-E6167C43CA74}" srcOrd="2" destOrd="0" presId="urn:microsoft.com/office/officeart/2005/8/layout/vList2"/>
    <dgm:cxn modelId="{A720410F-7425-4D3F-901C-520744D403B1}" type="presParOf" srcId="{2BDD55C8-D4A6-40D9-BD5B-D7E79A1AF888}" destId="{9897A690-826C-46E8-B281-58EDBBA1EDFE}" srcOrd="3" destOrd="0" presId="urn:microsoft.com/office/officeart/2005/8/layout/vList2"/>
    <dgm:cxn modelId="{23EE5E06-C6DD-49CF-83CC-96FD4770D846}" type="presParOf" srcId="{2BDD55C8-D4A6-40D9-BD5B-D7E79A1AF888}" destId="{6FF5E3F0-6EA6-46DE-9DF4-213A91F2DA8C}" srcOrd="4" destOrd="0" presId="urn:microsoft.com/office/officeart/2005/8/layout/vList2"/>
    <dgm:cxn modelId="{1AA10CA1-2EE5-47D7-9E66-D48139C118F0}" type="presParOf" srcId="{2BDD55C8-D4A6-40D9-BD5B-D7E79A1AF888}" destId="{8463A099-2573-4C0C-B95A-74C6ADED99DC}" srcOrd="5" destOrd="0" presId="urn:microsoft.com/office/officeart/2005/8/layout/vList2"/>
    <dgm:cxn modelId="{32BE2967-EDF0-4987-8A60-71E9435730BD}" type="presParOf" srcId="{2BDD55C8-D4A6-40D9-BD5B-D7E79A1AF888}" destId="{9FFB4122-43AC-46E8-BE66-2239C07192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F65F71-F2FB-4CB1-A6E9-729780246D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A6E667-2454-4CFA-8C1E-7C9F9D77188A}">
      <dgm:prSet/>
      <dgm:spPr/>
      <dgm:t>
        <a:bodyPr/>
        <a:lstStyle/>
        <a:p>
          <a:r>
            <a:rPr lang="en-US"/>
            <a:t>Each user has a unique username and email.</a:t>
          </a:r>
        </a:p>
      </dgm:t>
    </dgm:pt>
    <dgm:pt modelId="{60BA9F21-19A9-499B-BD3E-A381DC8894F8}" type="parTrans" cxnId="{3EC312EE-100A-4A22-8711-7FE4A283EBC4}">
      <dgm:prSet/>
      <dgm:spPr/>
      <dgm:t>
        <a:bodyPr/>
        <a:lstStyle/>
        <a:p>
          <a:endParaRPr lang="en-US"/>
        </a:p>
      </dgm:t>
    </dgm:pt>
    <dgm:pt modelId="{5ED8A7D1-81DF-4B29-9A6A-07BA13634C90}" type="sibTrans" cxnId="{3EC312EE-100A-4A22-8711-7FE4A283EBC4}">
      <dgm:prSet/>
      <dgm:spPr/>
      <dgm:t>
        <a:bodyPr/>
        <a:lstStyle/>
        <a:p>
          <a:endParaRPr lang="en-US"/>
        </a:p>
      </dgm:t>
    </dgm:pt>
    <dgm:pt modelId="{FD1B92DD-9C17-4662-A10B-5A7F678FD944}">
      <dgm:prSet/>
      <dgm:spPr/>
      <dgm:t>
        <a:bodyPr/>
        <a:lstStyle/>
        <a:p>
          <a:r>
            <a:rPr lang="en-US"/>
            <a:t>Each user can have a profile photo, bio and multiple posts associated with their account.</a:t>
          </a:r>
        </a:p>
      </dgm:t>
    </dgm:pt>
    <dgm:pt modelId="{6E01CE04-3069-4C73-991D-BB0173623205}" type="parTrans" cxnId="{4F91A207-36EA-4614-9428-DF5EF1DCCC56}">
      <dgm:prSet/>
      <dgm:spPr/>
      <dgm:t>
        <a:bodyPr/>
        <a:lstStyle/>
        <a:p>
          <a:endParaRPr lang="en-US"/>
        </a:p>
      </dgm:t>
    </dgm:pt>
    <dgm:pt modelId="{9A067B3F-5FD8-4760-96AF-AD2A1CBA6391}" type="sibTrans" cxnId="{4F91A207-36EA-4614-9428-DF5EF1DCCC56}">
      <dgm:prSet/>
      <dgm:spPr/>
      <dgm:t>
        <a:bodyPr/>
        <a:lstStyle/>
        <a:p>
          <a:endParaRPr lang="en-US"/>
        </a:p>
      </dgm:t>
    </dgm:pt>
    <dgm:pt modelId="{3CB816EF-CBE5-4D52-ACD3-D5B148C25FBA}">
      <dgm:prSet/>
      <dgm:spPr/>
      <dgm:t>
        <a:bodyPr/>
        <a:lstStyle/>
        <a:p>
          <a:r>
            <a:rPr lang="en-US"/>
            <a:t>Each post can have either a photo, a video or both.</a:t>
          </a:r>
        </a:p>
      </dgm:t>
    </dgm:pt>
    <dgm:pt modelId="{B4C46CCF-4B82-4576-97E0-CF9A271248DE}" type="parTrans" cxnId="{38B38052-F256-4363-9A4D-DCAC213DF3CE}">
      <dgm:prSet/>
      <dgm:spPr/>
      <dgm:t>
        <a:bodyPr/>
        <a:lstStyle/>
        <a:p>
          <a:endParaRPr lang="en-US"/>
        </a:p>
      </dgm:t>
    </dgm:pt>
    <dgm:pt modelId="{6614DAD4-C9BD-409A-9AF6-7025B2B58B95}" type="sibTrans" cxnId="{38B38052-F256-4363-9A4D-DCAC213DF3CE}">
      <dgm:prSet/>
      <dgm:spPr/>
      <dgm:t>
        <a:bodyPr/>
        <a:lstStyle/>
        <a:p>
          <a:endParaRPr lang="en-US"/>
        </a:p>
      </dgm:t>
    </dgm:pt>
    <dgm:pt modelId="{A3686463-F416-4C83-9F87-3F2A5D069808}">
      <dgm:prSet/>
      <dgm:spPr/>
      <dgm:t>
        <a:bodyPr/>
        <a:lstStyle/>
        <a:p>
          <a:r>
            <a:rPr lang="en-US"/>
            <a:t>Each post can have multiple comments and likes from users.</a:t>
          </a:r>
        </a:p>
      </dgm:t>
    </dgm:pt>
    <dgm:pt modelId="{7B1C1F56-7C93-4E76-9CD9-C77E8247E1FA}" type="parTrans" cxnId="{D83B2DB0-10BC-4949-A38C-FD85C68C3C2E}">
      <dgm:prSet/>
      <dgm:spPr/>
      <dgm:t>
        <a:bodyPr/>
        <a:lstStyle/>
        <a:p>
          <a:endParaRPr lang="en-US"/>
        </a:p>
      </dgm:t>
    </dgm:pt>
    <dgm:pt modelId="{059B625E-06DF-4B7A-ACDC-F48AFB9EFA4C}" type="sibTrans" cxnId="{D83B2DB0-10BC-4949-A38C-FD85C68C3C2E}">
      <dgm:prSet/>
      <dgm:spPr/>
      <dgm:t>
        <a:bodyPr/>
        <a:lstStyle/>
        <a:p>
          <a:endParaRPr lang="en-US"/>
        </a:p>
      </dgm:t>
    </dgm:pt>
    <dgm:pt modelId="{B9E68854-0C2F-4C0C-845C-7AF110BE8A7E}">
      <dgm:prSet/>
      <dgm:spPr/>
      <dgm:t>
        <a:bodyPr/>
        <a:lstStyle/>
        <a:p>
          <a:r>
            <a:rPr lang="en-US"/>
            <a:t>Users can follow and be followed by other users.</a:t>
          </a:r>
        </a:p>
      </dgm:t>
    </dgm:pt>
    <dgm:pt modelId="{0C5B7D7D-0F01-4AE0-9EDB-360E8247E6FD}" type="parTrans" cxnId="{523B2D85-3EC6-432F-9DAF-245141D00D8A}">
      <dgm:prSet/>
      <dgm:spPr/>
      <dgm:t>
        <a:bodyPr/>
        <a:lstStyle/>
        <a:p>
          <a:endParaRPr lang="en-US"/>
        </a:p>
      </dgm:t>
    </dgm:pt>
    <dgm:pt modelId="{B31FBE44-194E-4A7F-9B41-7526045CABEA}" type="sibTrans" cxnId="{523B2D85-3EC6-432F-9DAF-245141D00D8A}">
      <dgm:prSet/>
      <dgm:spPr/>
      <dgm:t>
        <a:bodyPr/>
        <a:lstStyle/>
        <a:p>
          <a:endParaRPr lang="en-US"/>
        </a:p>
      </dgm:t>
    </dgm:pt>
    <dgm:pt modelId="{0576E055-3582-407D-8840-8FF1702D4DBF}">
      <dgm:prSet/>
      <dgm:spPr/>
      <dgm:t>
        <a:bodyPr/>
        <a:lstStyle/>
        <a:p>
          <a:r>
            <a:rPr lang="en-US"/>
            <a:t>Users can follow multiple hashtags and a hashtag can be followed by multiple users.</a:t>
          </a:r>
        </a:p>
      </dgm:t>
    </dgm:pt>
    <dgm:pt modelId="{63AC2282-4246-4A5C-B6FF-4BC5A6012553}" type="parTrans" cxnId="{5516801C-AE88-4B85-B416-28AEC4243FDD}">
      <dgm:prSet/>
      <dgm:spPr/>
      <dgm:t>
        <a:bodyPr/>
        <a:lstStyle/>
        <a:p>
          <a:endParaRPr lang="en-US"/>
        </a:p>
      </dgm:t>
    </dgm:pt>
    <dgm:pt modelId="{42DC1F7E-8EF0-4139-9FEE-8FCD5D6570A5}" type="sibTrans" cxnId="{5516801C-AE88-4B85-B416-28AEC4243FDD}">
      <dgm:prSet/>
      <dgm:spPr/>
      <dgm:t>
        <a:bodyPr/>
        <a:lstStyle/>
        <a:p>
          <a:endParaRPr lang="en-US"/>
        </a:p>
      </dgm:t>
    </dgm:pt>
    <dgm:pt modelId="{6068D0DB-BEC2-4E5F-8366-7EBDCC261CB1}">
      <dgm:prSet/>
      <dgm:spPr/>
      <dgm:t>
        <a:bodyPr/>
        <a:lstStyle/>
        <a:p>
          <a:r>
            <a:rPr lang="en-US"/>
            <a:t>Each post can have multiple hashtags associated with it.</a:t>
          </a:r>
        </a:p>
      </dgm:t>
    </dgm:pt>
    <dgm:pt modelId="{AD514DD9-FF48-4B5A-BE2E-AFBB94E85261}" type="parTrans" cxnId="{1505E509-165E-47F3-B971-69C13A37807F}">
      <dgm:prSet/>
      <dgm:spPr/>
      <dgm:t>
        <a:bodyPr/>
        <a:lstStyle/>
        <a:p>
          <a:endParaRPr lang="en-US"/>
        </a:p>
      </dgm:t>
    </dgm:pt>
    <dgm:pt modelId="{E10E5777-8816-4DF6-8A0D-0501E23C46EF}" type="sibTrans" cxnId="{1505E509-165E-47F3-B971-69C13A37807F}">
      <dgm:prSet/>
      <dgm:spPr/>
      <dgm:t>
        <a:bodyPr/>
        <a:lstStyle/>
        <a:p>
          <a:endParaRPr lang="en-US"/>
        </a:p>
      </dgm:t>
    </dgm:pt>
    <dgm:pt modelId="{540CB224-596C-4402-9733-60339336CB75}">
      <dgm:prSet/>
      <dgm:spPr/>
      <dgm:t>
        <a:bodyPr/>
        <a:lstStyle/>
        <a:p>
          <a:r>
            <a:rPr lang="en-US"/>
            <a:t>Users can bookmark posts for future reference.</a:t>
          </a:r>
        </a:p>
      </dgm:t>
    </dgm:pt>
    <dgm:pt modelId="{12DBA39F-678E-46D2-935B-2AF9E3151966}" type="parTrans" cxnId="{46845133-002B-4102-B773-EA42EC595DD2}">
      <dgm:prSet/>
      <dgm:spPr/>
      <dgm:t>
        <a:bodyPr/>
        <a:lstStyle/>
        <a:p>
          <a:endParaRPr lang="en-US"/>
        </a:p>
      </dgm:t>
    </dgm:pt>
    <dgm:pt modelId="{4DC37059-8A14-472F-8207-BD19BAB1E8BA}" type="sibTrans" cxnId="{46845133-002B-4102-B773-EA42EC595DD2}">
      <dgm:prSet/>
      <dgm:spPr/>
      <dgm:t>
        <a:bodyPr/>
        <a:lstStyle/>
        <a:p>
          <a:endParaRPr lang="en-US"/>
        </a:p>
      </dgm:t>
    </dgm:pt>
    <dgm:pt modelId="{2EBCEFDC-93E3-4640-B38F-5919CB4549A6}">
      <dgm:prSet/>
      <dgm:spPr/>
      <dgm:t>
        <a:bodyPr/>
        <a:lstStyle/>
        <a:p>
          <a:r>
            <a:rPr lang="en-US"/>
            <a:t>User login details are stored in a separate table for security purposes.</a:t>
          </a:r>
        </a:p>
      </dgm:t>
    </dgm:pt>
    <dgm:pt modelId="{07E3BA0B-4B9A-4C90-AC50-BF9B55464E96}" type="parTrans" cxnId="{C972FB00-1D7E-44CA-96BF-1E196BABEE06}">
      <dgm:prSet/>
      <dgm:spPr/>
      <dgm:t>
        <a:bodyPr/>
        <a:lstStyle/>
        <a:p>
          <a:endParaRPr lang="en-US"/>
        </a:p>
      </dgm:t>
    </dgm:pt>
    <dgm:pt modelId="{5178269F-30A2-4190-BD65-3D508DA9B506}" type="sibTrans" cxnId="{C972FB00-1D7E-44CA-96BF-1E196BABEE06}">
      <dgm:prSet/>
      <dgm:spPr/>
      <dgm:t>
        <a:bodyPr/>
        <a:lstStyle/>
        <a:p>
          <a:endParaRPr lang="en-US"/>
        </a:p>
      </dgm:t>
    </dgm:pt>
    <dgm:pt modelId="{C064F723-2444-4AA1-AA92-1F604F4FF71E}" type="pres">
      <dgm:prSet presAssocID="{2FF65F71-F2FB-4CB1-A6E9-729780246D8C}" presName="linear" presStyleCnt="0">
        <dgm:presLayoutVars>
          <dgm:animLvl val="lvl"/>
          <dgm:resizeHandles val="exact"/>
        </dgm:presLayoutVars>
      </dgm:prSet>
      <dgm:spPr/>
    </dgm:pt>
    <dgm:pt modelId="{46456E17-E256-47B2-9949-E19001AC75D5}" type="pres">
      <dgm:prSet presAssocID="{E9A6E667-2454-4CFA-8C1E-7C9F9D77188A}" presName="parentText" presStyleLbl="node1" presStyleIdx="0" presStyleCnt="9">
        <dgm:presLayoutVars>
          <dgm:chMax val="0"/>
          <dgm:bulletEnabled val="1"/>
        </dgm:presLayoutVars>
      </dgm:prSet>
      <dgm:spPr/>
    </dgm:pt>
    <dgm:pt modelId="{2479A600-F596-41B6-9C1F-1EF99CF5473B}" type="pres">
      <dgm:prSet presAssocID="{5ED8A7D1-81DF-4B29-9A6A-07BA13634C90}" presName="spacer" presStyleCnt="0"/>
      <dgm:spPr/>
    </dgm:pt>
    <dgm:pt modelId="{0CC1DCC2-836A-4C32-A7AB-6679E40F6EB7}" type="pres">
      <dgm:prSet presAssocID="{FD1B92DD-9C17-4662-A10B-5A7F678FD944}" presName="parentText" presStyleLbl="node1" presStyleIdx="1" presStyleCnt="9">
        <dgm:presLayoutVars>
          <dgm:chMax val="0"/>
          <dgm:bulletEnabled val="1"/>
        </dgm:presLayoutVars>
      </dgm:prSet>
      <dgm:spPr/>
    </dgm:pt>
    <dgm:pt modelId="{864516CF-BF65-4B88-9CA5-5C8BF7B8B5A2}" type="pres">
      <dgm:prSet presAssocID="{9A067B3F-5FD8-4760-96AF-AD2A1CBA6391}" presName="spacer" presStyleCnt="0"/>
      <dgm:spPr/>
    </dgm:pt>
    <dgm:pt modelId="{F0F7FF7A-BC05-4C41-94B9-62F0C211DA05}" type="pres">
      <dgm:prSet presAssocID="{3CB816EF-CBE5-4D52-ACD3-D5B148C25FBA}" presName="parentText" presStyleLbl="node1" presStyleIdx="2" presStyleCnt="9">
        <dgm:presLayoutVars>
          <dgm:chMax val="0"/>
          <dgm:bulletEnabled val="1"/>
        </dgm:presLayoutVars>
      </dgm:prSet>
      <dgm:spPr/>
    </dgm:pt>
    <dgm:pt modelId="{6F8DCED5-CFBC-4722-863C-BC5DBDE33EBF}" type="pres">
      <dgm:prSet presAssocID="{6614DAD4-C9BD-409A-9AF6-7025B2B58B95}" presName="spacer" presStyleCnt="0"/>
      <dgm:spPr/>
    </dgm:pt>
    <dgm:pt modelId="{5B03B242-A3B1-4A36-9E70-78C60503F00C}" type="pres">
      <dgm:prSet presAssocID="{A3686463-F416-4C83-9F87-3F2A5D069808}" presName="parentText" presStyleLbl="node1" presStyleIdx="3" presStyleCnt="9">
        <dgm:presLayoutVars>
          <dgm:chMax val="0"/>
          <dgm:bulletEnabled val="1"/>
        </dgm:presLayoutVars>
      </dgm:prSet>
      <dgm:spPr/>
    </dgm:pt>
    <dgm:pt modelId="{5FCAC833-1A3F-4E28-AC33-0CC0F1A8F1D8}" type="pres">
      <dgm:prSet presAssocID="{059B625E-06DF-4B7A-ACDC-F48AFB9EFA4C}" presName="spacer" presStyleCnt="0"/>
      <dgm:spPr/>
    </dgm:pt>
    <dgm:pt modelId="{290C96D7-194B-4D0F-8F16-6237545084AC}" type="pres">
      <dgm:prSet presAssocID="{B9E68854-0C2F-4C0C-845C-7AF110BE8A7E}" presName="parentText" presStyleLbl="node1" presStyleIdx="4" presStyleCnt="9">
        <dgm:presLayoutVars>
          <dgm:chMax val="0"/>
          <dgm:bulletEnabled val="1"/>
        </dgm:presLayoutVars>
      </dgm:prSet>
      <dgm:spPr/>
    </dgm:pt>
    <dgm:pt modelId="{16EEF2B7-F0E6-4C4F-84C2-6179D29D9553}" type="pres">
      <dgm:prSet presAssocID="{B31FBE44-194E-4A7F-9B41-7526045CABEA}" presName="spacer" presStyleCnt="0"/>
      <dgm:spPr/>
    </dgm:pt>
    <dgm:pt modelId="{F5FAF361-632E-4BFC-BBE6-9D12A5B2ADCB}" type="pres">
      <dgm:prSet presAssocID="{0576E055-3582-407D-8840-8FF1702D4DBF}" presName="parentText" presStyleLbl="node1" presStyleIdx="5" presStyleCnt="9">
        <dgm:presLayoutVars>
          <dgm:chMax val="0"/>
          <dgm:bulletEnabled val="1"/>
        </dgm:presLayoutVars>
      </dgm:prSet>
      <dgm:spPr/>
    </dgm:pt>
    <dgm:pt modelId="{C84AD98A-2238-4BB1-A3FE-189EECEEBE7A}" type="pres">
      <dgm:prSet presAssocID="{42DC1F7E-8EF0-4139-9FEE-8FCD5D6570A5}" presName="spacer" presStyleCnt="0"/>
      <dgm:spPr/>
    </dgm:pt>
    <dgm:pt modelId="{936089BC-C507-426F-A6EA-C395E0C15B29}" type="pres">
      <dgm:prSet presAssocID="{6068D0DB-BEC2-4E5F-8366-7EBDCC261CB1}" presName="parentText" presStyleLbl="node1" presStyleIdx="6" presStyleCnt="9">
        <dgm:presLayoutVars>
          <dgm:chMax val="0"/>
          <dgm:bulletEnabled val="1"/>
        </dgm:presLayoutVars>
      </dgm:prSet>
      <dgm:spPr/>
    </dgm:pt>
    <dgm:pt modelId="{0973133A-1905-4839-8172-C1E4C22A7649}" type="pres">
      <dgm:prSet presAssocID="{E10E5777-8816-4DF6-8A0D-0501E23C46EF}" presName="spacer" presStyleCnt="0"/>
      <dgm:spPr/>
    </dgm:pt>
    <dgm:pt modelId="{2EBDE5FE-D358-4E3E-8C57-DDD1FE9F0936}" type="pres">
      <dgm:prSet presAssocID="{540CB224-596C-4402-9733-60339336CB75}" presName="parentText" presStyleLbl="node1" presStyleIdx="7" presStyleCnt="9">
        <dgm:presLayoutVars>
          <dgm:chMax val="0"/>
          <dgm:bulletEnabled val="1"/>
        </dgm:presLayoutVars>
      </dgm:prSet>
      <dgm:spPr/>
    </dgm:pt>
    <dgm:pt modelId="{37BCB7D6-BA75-4259-9B2F-AD8FBE69C04A}" type="pres">
      <dgm:prSet presAssocID="{4DC37059-8A14-472F-8207-BD19BAB1E8BA}" presName="spacer" presStyleCnt="0"/>
      <dgm:spPr/>
    </dgm:pt>
    <dgm:pt modelId="{68E36E76-66CF-4D0F-8316-DE7628D653A2}" type="pres">
      <dgm:prSet presAssocID="{2EBCEFDC-93E3-4640-B38F-5919CB4549A6}" presName="parentText" presStyleLbl="node1" presStyleIdx="8" presStyleCnt="9">
        <dgm:presLayoutVars>
          <dgm:chMax val="0"/>
          <dgm:bulletEnabled val="1"/>
        </dgm:presLayoutVars>
      </dgm:prSet>
      <dgm:spPr/>
    </dgm:pt>
  </dgm:ptLst>
  <dgm:cxnLst>
    <dgm:cxn modelId="{C972FB00-1D7E-44CA-96BF-1E196BABEE06}" srcId="{2FF65F71-F2FB-4CB1-A6E9-729780246D8C}" destId="{2EBCEFDC-93E3-4640-B38F-5919CB4549A6}" srcOrd="8" destOrd="0" parTransId="{07E3BA0B-4B9A-4C90-AC50-BF9B55464E96}" sibTransId="{5178269F-30A2-4190-BD65-3D508DA9B506}"/>
    <dgm:cxn modelId="{1B69CC03-A909-434F-A1E5-98244C2FEE30}" type="presOf" srcId="{0576E055-3582-407D-8840-8FF1702D4DBF}" destId="{F5FAF361-632E-4BFC-BBE6-9D12A5B2ADCB}" srcOrd="0" destOrd="0" presId="urn:microsoft.com/office/officeart/2005/8/layout/vList2"/>
    <dgm:cxn modelId="{4F91A207-36EA-4614-9428-DF5EF1DCCC56}" srcId="{2FF65F71-F2FB-4CB1-A6E9-729780246D8C}" destId="{FD1B92DD-9C17-4662-A10B-5A7F678FD944}" srcOrd="1" destOrd="0" parTransId="{6E01CE04-3069-4C73-991D-BB0173623205}" sibTransId="{9A067B3F-5FD8-4760-96AF-AD2A1CBA6391}"/>
    <dgm:cxn modelId="{1505E509-165E-47F3-B971-69C13A37807F}" srcId="{2FF65F71-F2FB-4CB1-A6E9-729780246D8C}" destId="{6068D0DB-BEC2-4E5F-8366-7EBDCC261CB1}" srcOrd="6" destOrd="0" parTransId="{AD514DD9-FF48-4B5A-BE2E-AFBB94E85261}" sibTransId="{E10E5777-8816-4DF6-8A0D-0501E23C46EF}"/>
    <dgm:cxn modelId="{D0DFC01B-56C4-4B77-BC10-09EAD1A56E6E}" type="presOf" srcId="{2FF65F71-F2FB-4CB1-A6E9-729780246D8C}" destId="{C064F723-2444-4AA1-AA92-1F604F4FF71E}" srcOrd="0" destOrd="0" presId="urn:microsoft.com/office/officeart/2005/8/layout/vList2"/>
    <dgm:cxn modelId="{5516801C-AE88-4B85-B416-28AEC4243FDD}" srcId="{2FF65F71-F2FB-4CB1-A6E9-729780246D8C}" destId="{0576E055-3582-407D-8840-8FF1702D4DBF}" srcOrd="5" destOrd="0" parTransId="{63AC2282-4246-4A5C-B6FF-4BC5A6012553}" sibTransId="{42DC1F7E-8EF0-4139-9FEE-8FCD5D6570A5}"/>
    <dgm:cxn modelId="{46845133-002B-4102-B773-EA42EC595DD2}" srcId="{2FF65F71-F2FB-4CB1-A6E9-729780246D8C}" destId="{540CB224-596C-4402-9733-60339336CB75}" srcOrd="7" destOrd="0" parTransId="{12DBA39F-678E-46D2-935B-2AF9E3151966}" sibTransId="{4DC37059-8A14-472F-8207-BD19BAB1E8BA}"/>
    <dgm:cxn modelId="{FEBD6635-D363-4DFB-BD2C-FA79FEFCEAA5}" type="presOf" srcId="{A3686463-F416-4C83-9F87-3F2A5D069808}" destId="{5B03B242-A3B1-4A36-9E70-78C60503F00C}" srcOrd="0" destOrd="0" presId="urn:microsoft.com/office/officeart/2005/8/layout/vList2"/>
    <dgm:cxn modelId="{2EFE385C-B905-4CF0-ACC8-ADBC1C70DC40}" type="presOf" srcId="{3CB816EF-CBE5-4D52-ACD3-D5B148C25FBA}" destId="{F0F7FF7A-BC05-4C41-94B9-62F0C211DA05}" srcOrd="0" destOrd="0" presId="urn:microsoft.com/office/officeart/2005/8/layout/vList2"/>
    <dgm:cxn modelId="{D43FAD6D-86A8-4605-837E-796202AB1098}" type="presOf" srcId="{540CB224-596C-4402-9733-60339336CB75}" destId="{2EBDE5FE-D358-4E3E-8C57-DDD1FE9F0936}" srcOrd="0" destOrd="0" presId="urn:microsoft.com/office/officeart/2005/8/layout/vList2"/>
    <dgm:cxn modelId="{38B38052-F256-4363-9A4D-DCAC213DF3CE}" srcId="{2FF65F71-F2FB-4CB1-A6E9-729780246D8C}" destId="{3CB816EF-CBE5-4D52-ACD3-D5B148C25FBA}" srcOrd="2" destOrd="0" parTransId="{B4C46CCF-4B82-4576-97E0-CF9A271248DE}" sibTransId="{6614DAD4-C9BD-409A-9AF6-7025B2B58B95}"/>
    <dgm:cxn modelId="{523B2D85-3EC6-432F-9DAF-245141D00D8A}" srcId="{2FF65F71-F2FB-4CB1-A6E9-729780246D8C}" destId="{B9E68854-0C2F-4C0C-845C-7AF110BE8A7E}" srcOrd="4" destOrd="0" parTransId="{0C5B7D7D-0F01-4AE0-9EDB-360E8247E6FD}" sibTransId="{B31FBE44-194E-4A7F-9B41-7526045CABEA}"/>
    <dgm:cxn modelId="{B49EE1A4-14AE-4301-BD53-E7BA96308002}" type="presOf" srcId="{2EBCEFDC-93E3-4640-B38F-5919CB4549A6}" destId="{68E36E76-66CF-4D0F-8316-DE7628D653A2}" srcOrd="0" destOrd="0" presId="urn:microsoft.com/office/officeart/2005/8/layout/vList2"/>
    <dgm:cxn modelId="{D83B2DB0-10BC-4949-A38C-FD85C68C3C2E}" srcId="{2FF65F71-F2FB-4CB1-A6E9-729780246D8C}" destId="{A3686463-F416-4C83-9F87-3F2A5D069808}" srcOrd="3" destOrd="0" parTransId="{7B1C1F56-7C93-4E76-9CD9-C77E8247E1FA}" sibTransId="{059B625E-06DF-4B7A-ACDC-F48AFB9EFA4C}"/>
    <dgm:cxn modelId="{C57B7AB0-6599-4737-A465-C4900866D8A4}" type="presOf" srcId="{FD1B92DD-9C17-4662-A10B-5A7F678FD944}" destId="{0CC1DCC2-836A-4C32-A7AB-6679E40F6EB7}" srcOrd="0" destOrd="0" presId="urn:microsoft.com/office/officeart/2005/8/layout/vList2"/>
    <dgm:cxn modelId="{5AF174CE-DC71-49AC-92EA-B4459F2B4734}" type="presOf" srcId="{E9A6E667-2454-4CFA-8C1E-7C9F9D77188A}" destId="{46456E17-E256-47B2-9949-E19001AC75D5}" srcOrd="0" destOrd="0" presId="urn:microsoft.com/office/officeart/2005/8/layout/vList2"/>
    <dgm:cxn modelId="{A380F6D4-A91F-415F-B6FE-925F770D66BE}" type="presOf" srcId="{6068D0DB-BEC2-4E5F-8366-7EBDCC261CB1}" destId="{936089BC-C507-426F-A6EA-C395E0C15B29}" srcOrd="0" destOrd="0" presId="urn:microsoft.com/office/officeart/2005/8/layout/vList2"/>
    <dgm:cxn modelId="{C0204CDD-A945-407D-87A1-4CDAE361547D}" type="presOf" srcId="{B9E68854-0C2F-4C0C-845C-7AF110BE8A7E}" destId="{290C96D7-194B-4D0F-8F16-6237545084AC}" srcOrd="0" destOrd="0" presId="urn:microsoft.com/office/officeart/2005/8/layout/vList2"/>
    <dgm:cxn modelId="{3EC312EE-100A-4A22-8711-7FE4A283EBC4}" srcId="{2FF65F71-F2FB-4CB1-A6E9-729780246D8C}" destId="{E9A6E667-2454-4CFA-8C1E-7C9F9D77188A}" srcOrd="0" destOrd="0" parTransId="{60BA9F21-19A9-499B-BD3E-A381DC8894F8}" sibTransId="{5ED8A7D1-81DF-4B29-9A6A-07BA13634C90}"/>
    <dgm:cxn modelId="{BC969A10-0EDF-4338-911A-FB3FF5374BA6}" type="presParOf" srcId="{C064F723-2444-4AA1-AA92-1F604F4FF71E}" destId="{46456E17-E256-47B2-9949-E19001AC75D5}" srcOrd="0" destOrd="0" presId="urn:microsoft.com/office/officeart/2005/8/layout/vList2"/>
    <dgm:cxn modelId="{E26301C9-192B-4A78-B7D8-795A66CAA89C}" type="presParOf" srcId="{C064F723-2444-4AA1-AA92-1F604F4FF71E}" destId="{2479A600-F596-41B6-9C1F-1EF99CF5473B}" srcOrd="1" destOrd="0" presId="urn:microsoft.com/office/officeart/2005/8/layout/vList2"/>
    <dgm:cxn modelId="{924EF375-3EB2-4E3B-A7D7-52E539FAFAAA}" type="presParOf" srcId="{C064F723-2444-4AA1-AA92-1F604F4FF71E}" destId="{0CC1DCC2-836A-4C32-A7AB-6679E40F6EB7}" srcOrd="2" destOrd="0" presId="urn:microsoft.com/office/officeart/2005/8/layout/vList2"/>
    <dgm:cxn modelId="{7CD4603E-3F5B-4219-8DA7-A2A2F1949E8E}" type="presParOf" srcId="{C064F723-2444-4AA1-AA92-1F604F4FF71E}" destId="{864516CF-BF65-4B88-9CA5-5C8BF7B8B5A2}" srcOrd="3" destOrd="0" presId="urn:microsoft.com/office/officeart/2005/8/layout/vList2"/>
    <dgm:cxn modelId="{6D71B654-E099-4173-BB6D-8210F5A088AE}" type="presParOf" srcId="{C064F723-2444-4AA1-AA92-1F604F4FF71E}" destId="{F0F7FF7A-BC05-4C41-94B9-62F0C211DA05}" srcOrd="4" destOrd="0" presId="urn:microsoft.com/office/officeart/2005/8/layout/vList2"/>
    <dgm:cxn modelId="{5958BEE4-4041-4897-9B29-8277F65AED11}" type="presParOf" srcId="{C064F723-2444-4AA1-AA92-1F604F4FF71E}" destId="{6F8DCED5-CFBC-4722-863C-BC5DBDE33EBF}" srcOrd="5" destOrd="0" presId="urn:microsoft.com/office/officeart/2005/8/layout/vList2"/>
    <dgm:cxn modelId="{5DECB826-F79D-4A64-8A37-EE7CE5E6FBB6}" type="presParOf" srcId="{C064F723-2444-4AA1-AA92-1F604F4FF71E}" destId="{5B03B242-A3B1-4A36-9E70-78C60503F00C}" srcOrd="6" destOrd="0" presId="urn:microsoft.com/office/officeart/2005/8/layout/vList2"/>
    <dgm:cxn modelId="{2D0C4778-84A0-4173-8313-FE5C182FD19C}" type="presParOf" srcId="{C064F723-2444-4AA1-AA92-1F604F4FF71E}" destId="{5FCAC833-1A3F-4E28-AC33-0CC0F1A8F1D8}" srcOrd="7" destOrd="0" presId="urn:microsoft.com/office/officeart/2005/8/layout/vList2"/>
    <dgm:cxn modelId="{67C727B9-A878-44CA-84D1-8EEE94F71B5B}" type="presParOf" srcId="{C064F723-2444-4AA1-AA92-1F604F4FF71E}" destId="{290C96D7-194B-4D0F-8F16-6237545084AC}" srcOrd="8" destOrd="0" presId="urn:microsoft.com/office/officeart/2005/8/layout/vList2"/>
    <dgm:cxn modelId="{706F7A91-9967-4AEA-A24A-32F438D32B6E}" type="presParOf" srcId="{C064F723-2444-4AA1-AA92-1F604F4FF71E}" destId="{16EEF2B7-F0E6-4C4F-84C2-6179D29D9553}" srcOrd="9" destOrd="0" presId="urn:microsoft.com/office/officeart/2005/8/layout/vList2"/>
    <dgm:cxn modelId="{9452F1A4-6626-49D6-8E1D-79FA3CB8CF56}" type="presParOf" srcId="{C064F723-2444-4AA1-AA92-1F604F4FF71E}" destId="{F5FAF361-632E-4BFC-BBE6-9D12A5B2ADCB}" srcOrd="10" destOrd="0" presId="urn:microsoft.com/office/officeart/2005/8/layout/vList2"/>
    <dgm:cxn modelId="{580BEC1B-9F8D-46D7-85C9-9EF53D488572}" type="presParOf" srcId="{C064F723-2444-4AA1-AA92-1F604F4FF71E}" destId="{C84AD98A-2238-4BB1-A3FE-189EECEEBE7A}" srcOrd="11" destOrd="0" presId="urn:microsoft.com/office/officeart/2005/8/layout/vList2"/>
    <dgm:cxn modelId="{8D84B4AF-2C30-443D-B8E1-CBB6E914240F}" type="presParOf" srcId="{C064F723-2444-4AA1-AA92-1F604F4FF71E}" destId="{936089BC-C507-426F-A6EA-C395E0C15B29}" srcOrd="12" destOrd="0" presId="urn:microsoft.com/office/officeart/2005/8/layout/vList2"/>
    <dgm:cxn modelId="{505CBEDE-D80A-45F0-B361-176469C2AC58}" type="presParOf" srcId="{C064F723-2444-4AA1-AA92-1F604F4FF71E}" destId="{0973133A-1905-4839-8172-C1E4C22A7649}" srcOrd="13" destOrd="0" presId="urn:microsoft.com/office/officeart/2005/8/layout/vList2"/>
    <dgm:cxn modelId="{8ED37202-7C4A-4014-8DBD-F556D5A29100}" type="presParOf" srcId="{C064F723-2444-4AA1-AA92-1F604F4FF71E}" destId="{2EBDE5FE-D358-4E3E-8C57-DDD1FE9F0936}" srcOrd="14" destOrd="0" presId="urn:microsoft.com/office/officeart/2005/8/layout/vList2"/>
    <dgm:cxn modelId="{ADD691D4-34B5-422B-B076-0E1B4C596027}" type="presParOf" srcId="{C064F723-2444-4AA1-AA92-1F604F4FF71E}" destId="{37BCB7D6-BA75-4259-9B2F-AD8FBE69C04A}" srcOrd="15" destOrd="0" presId="urn:microsoft.com/office/officeart/2005/8/layout/vList2"/>
    <dgm:cxn modelId="{0468295F-470E-4449-9A07-591EA7D7D81E}" type="presParOf" srcId="{C064F723-2444-4AA1-AA92-1F604F4FF71E}" destId="{68E36E76-66CF-4D0F-8316-DE7628D653A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6C46DC-3EB6-4BEB-996C-E8028A3F9C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B61757-C662-48AF-B33B-96BD7CEF97C9}">
      <dgm:prSet/>
      <dgm:spPr/>
      <dgm:t>
        <a:bodyPr/>
        <a:lstStyle/>
        <a:p>
          <a:pPr>
            <a:lnSpc>
              <a:spcPct val="100000"/>
            </a:lnSpc>
          </a:pPr>
          <a:r>
            <a:rPr lang="en-US"/>
            <a:t>The database schema satisfies the requirements of First Normal Form (1NF) since all tables have a primary key and each attribute has a single value.</a:t>
          </a:r>
        </a:p>
      </dgm:t>
    </dgm:pt>
    <dgm:pt modelId="{F6463164-9496-49B0-9B46-D6EE51A2B4D8}" type="parTrans" cxnId="{2CEF9DA8-D483-4E09-A586-C075FBF557CF}">
      <dgm:prSet/>
      <dgm:spPr/>
      <dgm:t>
        <a:bodyPr/>
        <a:lstStyle/>
        <a:p>
          <a:endParaRPr lang="en-US"/>
        </a:p>
      </dgm:t>
    </dgm:pt>
    <dgm:pt modelId="{C81000BD-469D-4BE5-838E-7F01A66B6DF7}" type="sibTrans" cxnId="{2CEF9DA8-D483-4E09-A586-C075FBF557CF}">
      <dgm:prSet/>
      <dgm:spPr/>
      <dgm:t>
        <a:bodyPr/>
        <a:lstStyle/>
        <a:p>
          <a:endParaRPr lang="en-US"/>
        </a:p>
      </dgm:t>
    </dgm:pt>
    <dgm:pt modelId="{DC0053D7-4A6C-47E0-940B-BA03368A6F5C}">
      <dgm:prSet/>
      <dgm:spPr/>
      <dgm:t>
        <a:bodyPr/>
        <a:lstStyle/>
        <a:p>
          <a:pPr>
            <a:lnSpc>
              <a:spcPct val="100000"/>
            </a:lnSpc>
          </a:pPr>
          <a:r>
            <a:rPr lang="en-US"/>
            <a:t>The database schema satisfies the requirements of Second Normal Form (2NF) since all non-key attributes are dependent on the primary key.</a:t>
          </a:r>
        </a:p>
      </dgm:t>
    </dgm:pt>
    <dgm:pt modelId="{927D384E-3848-42A3-A4D9-9F6A1282FA63}" type="parTrans" cxnId="{20C61132-262D-4079-92BF-4169BC24DAB6}">
      <dgm:prSet/>
      <dgm:spPr/>
      <dgm:t>
        <a:bodyPr/>
        <a:lstStyle/>
        <a:p>
          <a:endParaRPr lang="en-US"/>
        </a:p>
      </dgm:t>
    </dgm:pt>
    <dgm:pt modelId="{9AB46BC6-BCC1-4270-9D08-048A95E79680}" type="sibTrans" cxnId="{20C61132-262D-4079-92BF-4169BC24DAB6}">
      <dgm:prSet/>
      <dgm:spPr/>
      <dgm:t>
        <a:bodyPr/>
        <a:lstStyle/>
        <a:p>
          <a:endParaRPr lang="en-US"/>
        </a:p>
      </dgm:t>
    </dgm:pt>
    <dgm:pt modelId="{05FE42FB-1EAA-486D-8A60-2E299229E4CF}">
      <dgm:prSet/>
      <dgm:spPr/>
      <dgm:t>
        <a:bodyPr/>
        <a:lstStyle/>
        <a:p>
          <a:pPr>
            <a:lnSpc>
              <a:spcPct val="100000"/>
            </a:lnSpc>
          </a:pPr>
          <a:r>
            <a:rPr lang="en-US"/>
            <a:t>The database schema satisfies the requirements of Third Normal Form (3NF) since there are no transitive dependencies between non-key attributes.</a:t>
          </a:r>
        </a:p>
      </dgm:t>
    </dgm:pt>
    <dgm:pt modelId="{D092947C-63B4-4F9D-A7E3-0F0F2AD6A76A}" type="parTrans" cxnId="{7C74E7E4-CA27-4ACE-B93C-BE78AFFF772B}">
      <dgm:prSet/>
      <dgm:spPr/>
      <dgm:t>
        <a:bodyPr/>
        <a:lstStyle/>
        <a:p>
          <a:endParaRPr lang="en-US"/>
        </a:p>
      </dgm:t>
    </dgm:pt>
    <dgm:pt modelId="{D4F6C59B-70FC-406D-A373-3E1A28EDCAC0}" type="sibTrans" cxnId="{7C74E7E4-CA27-4ACE-B93C-BE78AFFF772B}">
      <dgm:prSet/>
      <dgm:spPr/>
      <dgm:t>
        <a:bodyPr/>
        <a:lstStyle/>
        <a:p>
          <a:endParaRPr lang="en-US"/>
        </a:p>
      </dgm:t>
    </dgm:pt>
    <dgm:pt modelId="{EC33D9F5-A50C-4FC4-A20A-B59C440867B9}" type="pres">
      <dgm:prSet presAssocID="{936C46DC-3EB6-4BEB-996C-E8028A3F9C5B}" presName="root" presStyleCnt="0">
        <dgm:presLayoutVars>
          <dgm:dir/>
          <dgm:resizeHandles val="exact"/>
        </dgm:presLayoutVars>
      </dgm:prSet>
      <dgm:spPr/>
    </dgm:pt>
    <dgm:pt modelId="{2F2A1719-09CC-488F-B8AA-9A008366C506}" type="pres">
      <dgm:prSet presAssocID="{58B61757-C662-48AF-B33B-96BD7CEF97C9}" presName="compNode" presStyleCnt="0"/>
      <dgm:spPr/>
    </dgm:pt>
    <dgm:pt modelId="{9511095C-524A-4909-A07E-6A25F2A12E3E}" type="pres">
      <dgm:prSet presAssocID="{58B61757-C662-48AF-B33B-96BD7CEF97C9}" presName="bgRect" presStyleLbl="bgShp" presStyleIdx="0" presStyleCnt="3"/>
      <dgm:spPr/>
    </dgm:pt>
    <dgm:pt modelId="{79593E62-1176-4856-A84C-A0B7C250D39B}" type="pres">
      <dgm:prSet presAssocID="{58B61757-C662-48AF-B33B-96BD7CEF97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34ACF3A-7809-4641-9F20-513A3265EED9}" type="pres">
      <dgm:prSet presAssocID="{58B61757-C662-48AF-B33B-96BD7CEF97C9}" presName="spaceRect" presStyleCnt="0"/>
      <dgm:spPr/>
    </dgm:pt>
    <dgm:pt modelId="{FE78E9E6-EA06-465C-8661-3D5FD4B61322}" type="pres">
      <dgm:prSet presAssocID="{58B61757-C662-48AF-B33B-96BD7CEF97C9}" presName="parTx" presStyleLbl="revTx" presStyleIdx="0" presStyleCnt="3">
        <dgm:presLayoutVars>
          <dgm:chMax val="0"/>
          <dgm:chPref val="0"/>
        </dgm:presLayoutVars>
      </dgm:prSet>
      <dgm:spPr/>
    </dgm:pt>
    <dgm:pt modelId="{6E4EA760-E04A-4366-A4CA-13922750A603}" type="pres">
      <dgm:prSet presAssocID="{C81000BD-469D-4BE5-838E-7F01A66B6DF7}" presName="sibTrans" presStyleCnt="0"/>
      <dgm:spPr/>
    </dgm:pt>
    <dgm:pt modelId="{25B70FB4-8F89-4322-A2D4-E12F11A3B290}" type="pres">
      <dgm:prSet presAssocID="{DC0053D7-4A6C-47E0-940B-BA03368A6F5C}" presName="compNode" presStyleCnt="0"/>
      <dgm:spPr/>
    </dgm:pt>
    <dgm:pt modelId="{6DDE6A5A-D143-4E6F-B9A5-A3CE154CBB46}" type="pres">
      <dgm:prSet presAssocID="{DC0053D7-4A6C-47E0-940B-BA03368A6F5C}" presName="bgRect" presStyleLbl="bgShp" presStyleIdx="1" presStyleCnt="3"/>
      <dgm:spPr/>
    </dgm:pt>
    <dgm:pt modelId="{EEA4C209-3EBE-4D25-A429-DBB1AD204CC9}" type="pres">
      <dgm:prSet presAssocID="{DC0053D7-4A6C-47E0-940B-BA03368A6F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572D69EA-1994-4217-B877-9E78D231E0C6}" type="pres">
      <dgm:prSet presAssocID="{DC0053D7-4A6C-47E0-940B-BA03368A6F5C}" presName="spaceRect" presStyleCnt="0"/>
      <dgm:spPr/>
    </dgm:pt>
    <dgm:pt modelId="{5BFA7E93-ECC4-49AB-9483-B4C00DBCF179}" type="pres">
      <dgm:prSet presAssocID="{DC0053D7-4A6C-47E0-940B-BA03368A6F5C}" presName="parTx" presStyleLbl="revTx" presStyleIdx="1" presStyleCnt="3">
        <dgm:presLayoutVars>
          <dgm:chMax val="0"/>
          <dgm:chPref val="0"/>
        </dgm:presLayoutVars>
      </dgm:prSet>
      <dgm:spPr/>
    </dgm:pt>
    <dgm:pt modelId="{F8C3CAA3-9336-4681-BEEF-291C5BC5CEF4}" type="pres">
      <dgm:prSet presAssocID="{9AB46BC6-BCC1-4270-9D08-048A95E79680}" presName="sibTrans" presStyleCnt="0"/>
      <dgm:spPr/>
    </dgm:pt>
    <dgm:pt modelId="{81C4378C-23D6-4AAD-A4B4-8F811A4C692F}" type="pres">
      <dgm:prSet presAssocID="{05FE42FB-1EAA-486D-8A60-2E299229E4CF}" presName="compNode" presStyleCnt="0"/>
      <dgm:spPr/>
    </dgm:pt>
    <dgm:pt modelId="{1B079860-2550-4E20-BB25-E91183717A64}" type="pres">
      <dgm:prSet presAssocID="{05FE42FB-1EAA-486D-8A60-2E299229E4CF}" presName="bgRect" presStyleLbl="bgShp" presStyleIdx="2" presStyleCnt="3"/>
      <dgm:spPr/>
    </dgm:pt>
    <dgm:pt modelId="{66DFD436-CEA7-4673-82FF-AE9C93D2B3FD}" type="pres">
      <dgm:prSet presAssocID="{05FE42FB-1EAA-486D-8A60-2E299229E4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98C76DF-7CE3-40E3-8E5D-6BDF768B6A06}" type="pres">
      <dgm:prSet presAssocID="{05FE42FB-1EAA-486D-8A60-2E299229E4CF}" presName="spaceRect" presStyleCnt="0"/>
      <dgm:spPr/>
    </dgm:pt>
    <dgm:pt modelId="{56851F7B-FD08-440B-A97C-2B6512BA6C07}" type="pres">
      <dgm:prSet presAssocID="{05FE42FB-1EAA-486D-8A60-2E299229E4CF}" presName="parTx" presStyleLbl="revTx" presStyleIdx="2" presStyleCnt="3">
        <dgm:presLayoutVars>
          <dgm:chMax val="0"/>
          <dgm:chPref val="0"/>
        </dgm:presLayoutVars>
      </dgm:prSet>
      <dgm:spPr/>
    </dgm:pt>
  </dgm:ptLst>
  <dgm:cxnLst>
    <dgm:cxn modelId="{20C61132-262D-4079-92BF-4169BC24DAB6}" srcId="{936C46DC-3EB6-4BEB-996C-E8028A3F9C5B}" destId="{DC0053D7-4A6C-47E0-940B-BA03368A6F5C}" srcOrd="1" destOrd="0" parTransId="{927D384E-3848-42A3-A4D9-9F6A1282FA63}" sibTransId="{9AB46BC6-BCC1-4270-9D08-048A95E79680}"/>
    <dgm:cxn modelId="{CE766740-7491-4E30-8CAE-A884673D4F15}" type="presOf" srcId="{58B61757-C662-48AF-B33B-96BD7CEF97C9}" destId="{FE78E9E6-EA06-465C-8661-3D5FD4B61322}" srcOrd="0" destOrd="0" presId="urn:microsoft.com/office/officeart/2018/2/layout/IconVerticalSolidList"/>
    <dgm:cxn modelId="{545ED483-324B-44AA-B230-CE1B4D167A8E}" type="presOf" srcId="{05FE42FB-1EAA-486D-8A60-2E299229E4CF}" destId="{56851F7B-FD08-440B-A97C-2B6512BA6C07}" srcOrd="0" destOrd="0" presId="urn:microsoft.com/office/officeart/2018/2/layout/IconVerticalSolidList"/>
    <dgm:cxn modelId="{2CEF9DA8-D483-4E09-A586-C075FBF557CF}" srcId="{936C46DC-3EB6-4BEB-996C-E8028A3F9C5B}" destId="{58B61757-C662-48AF-B33B-96BD7CEF97C9}" srcOrd="0" destOrd="0" parTransId="{F6463164-9496-49B0-9B46-D6EE51A2B4D8}" sibTransId="{C81000BD-469D-4BE5-838E-7F01A66B6DF7}"/>
    <dgm:cxn modelId="{50A7E7AA-D152-44DE-A06F-76A718ECA90A}" type="presOf" srcId="{DC0053D7-4A6C-47E0-940B-BA03368A6F5C}" destId="{5BFA7E93-ECC4-49AB-9483-B4C00DBCF179}" srcOrd="0" destOrd="0" presId="urn:microsoft.com/office/officeart/2018/2/layout/IconVerticalSolidList"/>
    <dgm:cxn modelId="{E938DCAD-9B46-459F-86C0-050CA3CE1383}" type="presOf" srcId="{936C46DC-3EB6-4BEB-996C-E8028A3F9C5B}" destId="{EC33D9F5-A50C-4FC4-A20A-B59C440867B9}" srcOrd="0" destOrd="0" presId="urn:microsoft.com/office/officeart/2018/2/layout/IconVerticalSolidList"/>
    <dgm:cxn modelId="{7C74E7E4-CA27-4ACE-B93C-BE78AFFF772B}" srcId="{936C46DC-3EB6-4BEB-996C-E8028A3F9C5B}" destId="{05FE42FB-1EAA-486D-8A60-2E299229E4CF}" srcOrd="2" destOrd="0" parTransId="{D092947C-63B4-4F9D-A7E3-0F0F2AD6A76A}" sibTransId="{D4F6C59B-70FC-406D-A373-3E1A28EDCAC0}"/>
    <dgm:cxn modelId="{468A411C-3526-4E6F-B035-9D2FF71F0F58}" type="presParOf" srcId="{EC33D9F5-A50C-4FC4-A20A-B59C440867B9}" destId="{2F2A1719-09CC-488F-B8AA-9A008366C506}" srcOrd="0" destOrd="0" presId="urn:microsoft.com/office/officeart/2018/2/layout/IconVerticalSolidList"/>
    <dgm:cxn modelId="{EDA0C720-6280-413C-9B81-AC6B1DC47BB1}" type="presParOf" srcId="{2F2A1719-09CC-488F-B8AA-9A008366C506}" destId="{9511095C-524A-4909-A07E-6A25F2A12E3E}" srcOrd="0" destOrd="0" presId="urn:microsoft.com/office/officeart/2018/2/layout/IconVerticalSolidList"/>
    <dgm:cxn modelId="{066E99D5-2400-4BDB-8149-6170AD097C4A}" type="presParOf" srcId="{2F2A1719-09CC-488F-B8AA-9A008366C506}" destId="{79593E62-1176-4856-A84C-A0B7C250D39B}" srcOrd="1" destOrd="0" presId="urn:microsoft.com/office/officeart/2018/2/layout/IconVerticalSolidList"/>
    <dgm:cxn modelId="{53F84003-1C1F-4414-9F3C-84F3F3F5BD4A}" type="presParOf" srcId="{2F2A1719-09CC-488F-B8AA-9A008366C506}" destId="{F34ACF3A-7809-4641-9F20-513A3265EED9}" srcOrd="2" destOrd="0" presId="urn:microsoft.com/office/officeart/2018/2/layout/IconVerticalSolidList"/>
    <dgm:cxn modelId="{3B59E974-128A-46F8-9483-E91925FF7334}" type="presParOf" srcId="{2F2A1719-09CC-488F-B8AA-9A008366C506}" destId="{FE78E9E6-EA06-465C-8661-3D5FD4B61322}" srcOrd="3" destOrd="0" presId="urn:microsoft.com/office/officeart/2018/2/layout/IconVerticalSolidList"/>
    <dgm:cxn modelId="{391B249E-8F57-495E-ACC2-8F356C07D3E3}" type="presParOf" srcId="{EC33D9F5-A50C-4FC4-A20A-B59C440867B9}" destId="{6E4EA760-E04A-4366-A4CA-13922750A603}" srcOrd="1" destOrd="0" presId="urn:microsoft.com/office/officeart/2018/2/layout/IconVerticalSolidList"/>
    <dgm:cxn modelId="{FF5674F1-537F-403E-9B7E-D002F03BD83E}" type="presParOf" srcId="{EC33D9F5-A50C-4FC4-A20A-B59C440867B9}" destId="{25B70FB4-8F89-4322-A2D4-E12F11A3B290}" srcOrd="2" destOrd="0" presId="urn:microsoft.com/office/officeart/2018/2/layout/IconVerticalSolidList"/>
    <dgm:cxn modelId="{61B90983-D8D5-46B8-8636-D5C20FCCCEE3}" type="presParOf" srcId="{25B70FB4-8F89-4322-A2D4-E12F11A3B290}" destId="{6DDE6A5A-D143-4E6F-B9A5-A3CE154CBB46}" srcOrd="0" destOrd="0" presId="urn:microsoft.com/office/officeart/2018/2/layout/IconVerticalSolidList"/>
    <dgm:cxn modelId="{340F7092-11CB-4A3E-8B2C-6E0FE394F7DD}" type="presParOf" srcId="{25B70FB4-8F89-4322-A2D4-E12F11A3B290}" destId="{EEA4C209-3EBE-4D25-A429-DBB1AD204CC9}" srcOrd="1" destOrd="0" presId="urn:microsoft.com/office/officeart/2018/2/layout/IconVerticalSolidList"/>
    <dgm:cxn modelId="{2F2D2F15-2307-4C21-96F9-0E66D2280AFC}" type="presParOf" srcId="{25B70FB4-8F89-4322-A2D4-E12F11A3B290}" destId="{572D69EA-1994-4217-B877-9E78D231E0C6}" srcOrd="2" destOrd="0" presId="urn:microsoft.com/office/officeart/2018/2/layout/IconVerticalSolidList"/>
    <dgm:cxn modelId="{F50C3CCB-F2A7-4BD7-9AF7-56EDDDEACA77}" type="presParOf" srcId="{25B70FB4-8F89-4322-A2D4-E12F11A3B290}" destId="{5BFA7E93-ECC4-49AB-9483-B4C00DBCF179}" srcOrd="3" destOrd="0" presId="urn:microsoft.com/office/officeart/2018/2/layout/IconVerticalSolidList"/>
    <dgm:cxn modelId="{834FB16F-F6A6-43CC-B368-9F25245EEDE4}" type="presParOf" srcId="{EC33D9F5-A50C-4FC4-A20A-B59C440867B9}" destId="{F8C3CAA3-9336-4681-BEEF-291C5BC5CEF4}" srcOrd="3" destOrd="0" presId="urn:microsoft.com/office/officeart/2018/2/layout/IconVerticalSolidList"/>
    <dgm:cxn modelId="{3E33457D-9ED1-4DF7-950A-5DA603F6BD62}" type="presParOf" srcId="{EC33D9F5-A50C-4FC4-A20A-B59C440867B9}" destId="{81C4378C-23D6-4AAD-A4B4-8F811A4C692F}" srcOrd="4" destOrd="0" presId="urn:microsoft.com/office/officeart/2018/2/layout/IconVerticalSolidList"/>
    <dgm:cxn modelId="{F4932160-0B05-487A-9526-5066007E48DB}" type="presParOf" srcId="{81C4378C-23D6-4AAD-A4B4-8F811A4C692F}" destId="{1B079860-2550-4E20-BB25-E91183717A64}" srcOrd="0" destOrd="0" presId="urn:microsoft.com/office/officeart/2018/2/layout/IconVerticalSolidList"/>
    <dgm:cxn modelId="{72280D4F-6874-46C8-8754-4E142DAC9668}" type="presParOf" srcId="{81C4378C-23D6-4AAD-A4B4-8F811A4C692F}" destId="{66DFD436-CEA7-4673-82FF-AE9C93D2B3FD}" srcOrd="1" destOrd="0" presId="urn:microsoft.com/office/officeart/2018/2/layout/IconVerticalSolidList"/>
    <dgm:cxn modelId="{677F56F4-BB49-4207-84FF-CF6C893AB612}" type="presParOf" srcId="{81C4378C-23D6-4AAD-A4B4-8F811A4C692F}" destId="{298C76DF-7CE3-40E3-8E5D-6BDF768B6A06}" srcOrd="2" destOrd="0" presId="urn:microsoft.com/office/officeart/2018/2/layout/IconVerticalSolidList"/>
    <dgm:cxn modelId="{5D6DC970-4666-4229-8CD0-1A0054A04788}" type="presParOf" srcId="{81C4378C-23D6-4AAD-A4B4-8F811A4C692F}" destId="{56851F7B-FD08-440B-A97C-2B6512BA6C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8B82B8-BAEF-4EE6-A8D7-1644ED0075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64F0A7-E22C-4B18-BBDA-442B0AE9A68E}">
      <dgm:prSet/>
      <dgm:spPr/>
      <dgm:t>
        <a:bodyPr/>
        <a:lstStyle/>
        <a:p>
          <a:pPr>
            <a:lnSpc>
              <a:spcPct val="100000"/>
            </a:lnSpc>
          </a:pPr>
          <a:r>
            <a:rPr lang="en-US" b="1" dirty="0"/>
            <a:t>Our database design ensured data integrity and consistency by implementing appropriate constraints and relationships between tables.</a:t>
          </a:r>
        </a:p>
      </dgm:t>
    </dgm:pt>
    <dgm:pt modelId="{F66F368D-D9F0-4176-957D-6F78132D174E}" type="parTrans" cxnId="{2B9B0A07-2813-4CA7-A66D-E3F1744996FA}">
      <dgm:prSet/>
      <dgm:spPr/>
      <dgm:t>
        <a:bodyPr/>
        <a:lstStyle/>
        <a:p>
          <a:endParaRPr lang="en-US"/>
        </a:p>
      </dgm:t>
    </dgm:pt>
    <dgm:pt modelId="{CA5E3E68-3387-4620-8A30-B11BA7B01829}" type="sibTrans" cxnId="{2B9B0A07-2813-4CA7-A66D-E3F1744996FA}">
      <dgm:prSet/>
      <dgm:spPr/>
      <dgm:t>
        <a:bodyPr/>
        <a:lstStyle/>
        <a:p>
          <a:endParaRPr lang="en-US"/>
        </a:p>
      </dgm:t>
    </dgm:pt>
    <dgm:pt modelId="{FC751BB6-9DE1-4AC2-89AE-55A205528237}">
      <dgm:prSet/>
      <dgm:spPr/>
      <dgm:t>
        <a:bodyPr/>
        <a:lstStyle/>
        <a:p>
          <a:pPr>
            <a:lnSpc>
              <a:spcPct val="100000"/>
            </a:lnSpc>
          </a:pPr>
          <a:r>
            <a:rPr lang="en-US" b="1" dirty="0"/>
            <a:t>We have also incorporated features to prevent data duplication and ensure accuracy, such as unique keys and foreign keys.</a:t>
          </a:r>
        </a:p>
      </dgm:t>
    </dgm:pt>
    <dgm:pt modelId="{31592BF8-9EC5-4741-B3CC-2693F26AA876}" type="parTrans" cxnId="{30ADB6A5-0BDF-4263-82B1-31C881A6560C}">
      <dgm:prSet/>
      <dgm:spPr/>
      <dgm:t>
        <a:bodyPr/>
        <a:lstStyle/>
        <a:p>
          <a:endParaRPr lang="en-US"/>
        </a:p>
      </dgm:t>
    </dgm:pt>
    <dgm:pt modelId="{979FE1A9-A4C7-4C0B-864E-D185752981A6}" type="sibTrans" cxnId="{30ADB6A5-0BDF-4263-82B1-31C881A6560C}">
      <dgm:prSet/>
      <dgm:spPr/>
      <dgm:t>
        <a:bodyPr/>
        <a:lstStyle/>
        <a:p>
          <a:endParaRPr lang="en-US"/>
        </a:p>
      </dgm:t>
    </dgm:pt>
    <dgm:pt modelId="{646614A4-B069-4F86-B411-8E4E78A7EF50}">
      <dgm:prSet/>
      <dgm:spPr/>
      <dgm:t>
        <a:bodyPr/>
        <a:lstStyle/>
        <a:p>
          <a:pPr>
            <a:lnSpc>
              <a:spcPct val="100000"/>
            </a:lnSpc>
          </a:pPr>
          <a:r>
            <a:rPr lang="en-US" b="1" dirty="0"/>
            <a:t>We</a:t>
          </a:r>
          <a:r>
            <a:rPr lang="en-US" b="1" baseline="0" dirty="0"/>
            <a:t> successfully created ER and Relational Schema diagrams to better understand the structure and complexity of our database</a:t>
          </a:r>
          <a:endParaRPr lang="en-US" b="1" dirty="0"/>
        </a:p>
      </dgm:t>
    </dgm:pt>
    <dgm:pt modelId="{65ABE3FE-30E6-4DAD-B92E-793825C617D3}" type="parTrans" cxnId="{4FCAE3A1-3424-48EA-A477-02077578399D}">
      <dgm:prSet/>
      <dgm:spPr/>
      <dgm:t>
        <a:bodyPr/>
        <a:lstStyle/>
        <a:p>
          <a:endParaRPr lang="en-US"/>
        </a:p>
      </dgm:t>
    </dgm:pt>
    <dgm:pt modelId="{15A4DF75-EAAF-41D7-82F6-5EB46BA60EEB}" type="sibTrans" cxnId="{4FCAE3A1-3424-48EA-A477-02077578399D}">
      <dgm:prSet/>
      <dgm:spPr/>
      <dgm:t>
        <a:bodyPr/>
        <a:lstStyle/>
        <a:p>
          <a:endParaRPr lang="en-US"/>
        </a:p>
      </dgm:t>
    </dgm:pt>
    <dgm:pt modelId="{BC52D97E-B06E-4D2D-836C-92DA199F24D6}">
      <dgm:prSet/>
      <dgm:spPr/>
      <dgm:t>
        <a:bodyPr/>
        <a:lstStyle/>
        <a:p>
          <a:pPr>
            <a:lnSpc>
              <a:spcPct val="100000"/>
            </a:lnSpc>
          </a:pPr>
          <a:r>
            <a:rPr lang="en-US" b="1" dirty="0"/>
            <a:t>We</a:t>
          </a:r>
          <a:r>
            <a:rPr lang="en-US" b="1" baseline="0" dirty="0"/>
            <a:t> maintained the true essence of our data</a:t>
          </a:r>
          <a:r>
            <a:rPr lang="en-US" baseline="0" dirty="0"/>
            <a:t>. </a:t>
          </a:r>
          <a:endParaRPr lang="en-US" dirty="0"/>
        </a:p>
      </dgm:t>
    </dgm:pt>
    <dgm:pt modelId="{43A23950-09DB-4B56-98C4-9B8F9F7778E6}" type="parTrans" cxnId="{6F5E3FDD-6C81-4124-B777-84ED01C552DE}">
      <dgm:prSet/>
      <dgm:spPr/>
      <dgm:t>
        <a:bodyPr/>
        <a:lstStyle/>
        <a:p>
          <a:endParaRPr lang="en-US"/>
        </a:p>
      </dgm:t>
    </dgm:pt>
    <dgm:pt modelId="{B52A48D3-BC64-4C04-A4A8-7EDB16AA430B}" type="sibTrans" cxnId="{6F5E3FDD-6C81-4124-B777-84ED01C552DE}">
      <dgm:prSet/>
      <dgm:spPr/>
      <dgm:t>
        <a:bodyPr/>
        <a:lstStyle/>
        <a:p>
          <a:endParaRPr lang="en-US"/>
        </a:p>
      </dgm:t>
    </dgm:pt>
    <dgm:pt modelId="{A763548A-AA36-499D-ABD4-51BAB73E6247}" type="pres">
      <dgm:prSet presAssocID="{5B8B82B8-BAEF-4EE6-A8D7-1644ED0075CD}" presName="root" presStyleCnt="0">
        <dgm:presLayoutVars>
          <dgm:dir/>
          <dgm:resizeHandles val="exact"/>
        </dgm:presLayoutVars>
      </dgm:prSet>
      <dgm:spPr/>
    </dgm:pt>
    <dgm:pt modelId="{D9B76279-B227-4688-BB5B-468C8196D888}" type="pres">
      <dgm:prSet presAssocID="{7864F0A7-E22C-4B18-BBDA-442B0AE9A68E}" presName="compNode" presStyleCnt="0"/>
      <dgm:spPr/>
    </dgm:pt>
    <dgm:pt modelId="{9D5AE3D3-4AF9-4CF1-987F-41D338F9F723}" type="pres">
      <dgm:prSet presAssocID="{7864F0A7-E22C-4B18-BBDA-442B0AE9A68E}" presName="bgRect" presStyleLbl="bgShp" presStyleIdx="0" presStyleCnt="4"/>
      <dgm:spPr/>
    </dgm:pt>
    <dgm:pt modelId="{BFBDD1A4-EB02-470D-80EE-DA8284E1BC5E}" type="pres">
      <dgm:prSet presAssocID="{7864F0A7-E22C-4B18-BBDA-442B0AE9A6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DE0D43E-C4F2-4DE5-9920-B92358830DDC}" type="pres">
      <dgm:prSet presAssocID="{7864F0A7-E22C-4B18-BBDA-442B0AE9A68E}" presName="spaceRect" presStyleCnt="0"/>
      <dgm:spPr/>
    </dgm:pt>
    <dgm:pt modelId="{2576213B-AF46-4C3B-85EC-DC6AE1256EDD}" type="pres">
      <dgm:prSet presAssocID="{7864F0A7-E22C-4B18-BBDA-442B0AE9A68E}" presName="parTx" presStyleLbl="revTx" presStyleIdx="0" presStyleCnt="4">
        <dgm:presLayoutVars>
          <dgm:chMax val="0"/>
          <dgm:chPref val="0"/>
        </dgm:presLayoutVars>
      </dgm:prSet>
      <dgm:spPr/>
    </dgm:pt>
    <dgm:pt modelId="{4A4FFAB6-6DE0-442F-A6AB-C22C1F287BC3}" type="pres">
      <dgm:prSet presAssocID="{CA5E3E68-3387-4620-8A30-B11BA7B01829}" presName="sibTrans" presStyleCnt="0"/>
      <dgm:spPr/>
    </dgm:pt>
    <dgm:pt modelId="{3233827B-C454-44A7-BB10-7E1804D1F160}" type="pres">
      <dgm:prSet presAssocID="{FC751BB6-9DE1-4AC2-89AE-55A205528237}" presName="compNode" presStyleCnt="0"/>
      <dgm:spPr/>
    </dgm:pt>
    <dgm:pt modelId="{A01A4C51-F160-4222-A95F-2B4A14A5E2E0}" type="pres">
      <dgm:prSet presAssocID="{FC751BB6-9DE1-4AC2-89AE-55A205528237}" presName="bgRect" presStyleLbl="bgShp" presStyleIdx="1" presStyleCnt="4"/>
      <dgm:spPr/>
    </dgm:pt>
    <dgm:pt modelId="{C8876E1E-82D8-4627-872A-81B55011B8A7}" type="pres">
      <dgm:prSet presAssocID="{FC751BB6-9DE1-4AC2-89AE-55A205528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E51A3A2B-6F07-404E-B8C9-8526A94002B0}" type="pres">
      <dgm:prSet presAssocID="{FC751BB6-9DE1-4AC2-89AE-55A205528237}" presName="spaceRect" presStyleCnt="0"/>
      <dgm:spPr/>
    </dgm:pt>
    <dgm:pt modelId="{FDED4653-5AEB-477F-BD0E-91AEC99FB16E}" type="pres">
      <dgm:prSet presAssocID="{FC751BB6-9DE1-4AC2-89AE-55A205528237}" presName="parTx" presStyleLbl="revTx" presStyleIdx="1" presStyleCnt="4">
        <dgm:presLayoutVars>
          <dgm:chMax val="0"/>
          <dgm:chPref val="0"/>
        </dgm:presLayoutVars>
      </dgm:prSet>
      <dgm:spPr/>
    </dgm:pt>
    <dgm:pt modelId="{47145A28-0B06-4A62-A36E-EE9655C077CE}" type="pres">
      <dgm:prSet presAssocID="{979FE1A9-A4C7-4C0B-864E-D185752981A6}" presName="sibTrans" presStyleCnt="0"/>
      <dgm:spPr/>
    </dgm:pt>
    <dgm:pt modelId="{DF14D9EA-0B6F-4870-8405-7E4E91F6B35F}" type="pres">
      <dgm:prSet presAssocID="{646614A4-B069-4F86-B411-8E4E78A7EF50}" presName="compNode" presStyleCnt="0"/>
      <dgm:spPr/>
    </dgm:pt>
    <dgm:pt modelId="{D3472562-649D-4AA5-9550-1665275990E9}" type="pres">
      <dgm:prSet presAssocID="{646614A4-B069-4F86-B411-8E4E78A7EF50}" presName="bgRect" presStyleLbl="bgShp" presStyleIdx="2" presStyleCnt="4"/>
      <dgm:spPr/>
    </dgm:pt>
    <dgm:pt modelId="{0D5BA667-76A0-4EB5-A802-730E8B0182C8}" type="pres">
      <dgm:prSet presAssocID="{646614A4-B069-4F86-B411-8E4E78A7EF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3B411541-4828-431C-90A3-E64C004F3F82}" type="pres">
      <dgm:prSet presAssocID="{646614A4-B069-4F86-B411-8E4E78A7EF50}" presName="spaceRect" presStyleCnt="0"/>
      <dgm:spPr/>
    </dgm:pt>
    <dgm:pt modelId="{13A50A71-908C-46FB-BA8B-94AF50867CA7}" type="pres">
      <dgm:prSet presAssocID="{646614A4-B069-4F86-B411-8E4E78A7EF50}" presName="parTx" presStyleLbl="revTx" presStyleIdx="2" presStyleCnt="4">
        <dgm:presLayoutVars>
          <dgm:chMax val="0"/>
          <dgm:chPref val="0"/>
        </dgm:presLayoutVars>
      </dgm:prSet>
      <dgm:spPr/>
    </dgm:pt>
    <dgm:pt modelId="{365C4386-0C98-4CF1-BDCF-40BDE1C2D41A}" type="pres">
      <dgm:prSet presAssocID="{15A4DF75-EAAF-41D7-82F6-5EB46BA60EEB}" presName="sibTrans" presStyleCnt="0"/>
      <dgm:spPr/>
    </dgm:pt>
    <dgm:pt modelId="{200CA401-38E2-48D3-9A0D-8901A1D86ED1}" type="pres">
      <dgm:prSet presAssocID="{BC52D97E-B06E-4D2D-836C-92DA199F24D6}" presName="compNode" presStyleCnt="0"/>
      <dgm:spPr/>
    </dgm:pt>
    <dgm:pt modelId="{97133E63-BF7F-4B43-85A1-2BC87466348D}" type="pres">
      <dgm:prSet presAssocID="{BC52D97E-B06E-4D2D-836C-92DA199F24D6}" presName="bgRect" presStyleLbl="bgShp" presStyleIdx="3" presStyleCnt="4" custLinFactNeighborY="6515"/>
      <dgm:spPr/>
    </dgm:pt>
    <dgm:pt modelId="{88A69710-6EAD-4C14-85AF-B892CED6FAC2}" type="pres">
      <dgm:prSet presAssocID="{BC52D97E-B06E-4D2D-836C-92DA199F24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Network"/>
        </a:ext>
      </dgm:extLst>
    </dgm:pt>
    <dgm:pt modelId="{9495B1BF-BB41-4244-A520-E4D41DE8AF28}" type="pres">
      <dgm:prSet presAssocID="{BC52D97E-B06E-4D2D-836C-92DA199F24D6}" presName="spaceRect" presStyleCnt="0"/>
      <dgm:spPr/>
    </dgm:pt>
    <dgm:pt modelId="{43EE569B-1E3D-408D-AEAC-7F7ED619D54B}" type="pres">
      <dgm:prSet presAssocID="{BC52D97E-B06E-4D2D-836C-92DA199F24D6}" presName="parTx" presStyleLbl="revTx" presStyleIdx="3" presStyleCnt="4">
        <dgm:presLayoutVars>
          <dgm:chMax val="0"/>
          <dgm:chPref val="0"/>
        </dgm:presLayoutVars>
      </dgm:prSet>
      <dgm:spPr/>
    </dgm:pt>
  </dgm:ptLst>
  <dgm:cxnLst>
    <dgm:cxn modelId="{2B9B0A07-2813-4CA7-A66D-E3F1744996FA}" srcId="{5B8B82B8-BAEF-4EE6-A8D7-1644ED0075CD}" destId="{7864F0A7-E22C-4B18-BBDA-442B0AE9A68E}" srcOrd="0" destOrd="0" parTransId="{F66F368D-D9F0-4176-957D-6F78132D174E}" sibTransId="{CA5E3E68-3387-4620-8A30-B11BA7B01829}"/>
    <dgm:cxn modelId="{80EDDE11-C46E-4D47-A9F8-76080C84EA78}" type="presOf" srcId="{BC52D97E-B06E-4D2D-836C-92DA199F24D6}" destId="{43EE569B-1E3D-408D-AEAC-7F7ED619D54B}" srcOrd="0" destOrd="0" presId="urn:microsoft.com/office/officeart/2018/2/layout/IconVerticalSolidList"/>
    <dgm:cxn modelId="{C268C552-5CE3-4940-9192-4F85191F80B0}" type="presOf" srcId="{7864F0A7-E22C-4B18-BBDA-442B0AE9A68E}" destId="{2576213B-AF46-4C3B-85EC-DC6AE1256EDD}" srcOrd="0" destOrd="0" presId="urn:microsoft.com/office/officeart/2018/2/layout/IconVerticalSolidList"/>
    <dgm:cxn modelId="{BAD5F854-AF64-4609-AB42-E0D5F3BAEB53}" type="presOf" srcId="{646614A4-B069-4F86-B411-8E4E78A7EF50}" destId="{13A50A71-908C-46FB-BA8B-94AF50867CA7}" srcOrd="0" destOrd="0" presId="urn:microsoft.com/office/officeart/2018/2/layout/IconVerticalSolidList"/>
    <dgm:cxn modelId="{4FCAE3A1-3424-48EA-A477-02077578399D}" srcId="{5B8B82B8-BAEF-4EE6-A8D7-1644ED0075CD}" destId="{646614A4-B069-4F86-B411-8E4E78A7EF50}" srcOrd="2" destOrd="0" parTransId="{65ABE3FE-30E6-4DAD-B92E-793825C617D3}" sibTransId="{15A4DF75-EAAF-41D7-82F6-5EB46BA60EEB}"/>
    <dgm:cxn modelId="{30ADB6A5-0BDF-4263-82B1-31C881A6560C}" srcId="{5B8B82B8-BAEF-4EE6-A8D7-1644ED0075CD}" destId="{FC751BB6-9DE1-4AC2-89AE-55A205528237}" srcOrd="1" destOrd="0" parTransId="{31592BF8-9EC5-4741-B3CC-2693F26AA876}" sibTransId="{979FE1A9-A4C7-4C0B-864E-D185752981A6}"/>
    <dgm:cxn modelId="{CBCDFAC9-5BF8-4BFF-B0FB-684381C59207}" type="presOf" srcId="{5B8B82B8-BAEF-4EE6-A8D7-1644ED0075CD}" destId="{A763548A-AA36-499D-ABD4-51BAB73E6247}" srcOrd="0" destOrd="0" presId="urn:microsoft.com/office/officeart/2018/2/layout/IconVerticalSolidList"/>
    <dgm:cxn modelId="{6F5E3FDD-6C81-4124-B777-84ED01C552DE}" srcId="{5B8B82B8-BAEF-4EE6-A8D7-1644ED0075CD}" destId="{BC52D97E-B06E-4D2D-836C-92DA199F24D6}" srcOrd="3" destOrd="0" parTransId="{43A23950-09DB-4B56-98C4-9B8F9F7778E6}" sibTransId="{B52A48D3-BC64-4C04-A4A8-7EDB16AA430B}"/>
    <dgm:cxn modelId="{8CA7DDED-16E0-4374-9520-B07A9A59BB70}" type="presOf" srcId="{FC751BB6-9DE1-4AC2-89AE-55A205528237}" destId="{FDED4653-5AEB-477F-BD0E-91AEC99FB16E}" srcOrd="0" destOrd="0" presId="urn:microsoft.com/office/officeart/2018/2/layout/IconVerticalSolidList"/>
    <dgm:cxn modelId="{255F0CA2-4539-47EE-8B4E-39AD4E527E9D}" type="presParOf" srcId="{A763548A-AA36-499D-ABD4-51BAB73E6247}" destId="{D9B76279-B227-4688-BB5B-468C8196D888}" srcOrd="0" destOrd="0" presId="urn:microsoft.com/office/officeart/2018/2/layout/IconVerticalSolidList"/>
    <dgm:cxn modelId="{1079A21A-0D58-4547-B1D2-DFE5E58C854E}" type="presParOf" srcId="{D9B76279-B227-4688-BB5B-468C8196D888}" destId="{9D5AE3D3-4AF9-4CF1-987F-41D338F9F723}" srcOrd="0" destOrd="0" presId="urn:microsoft.com/office/officeart/2018/2/layout/IconVerticalSolidList"/>
    <dgm:cxn modelId="{61C58200-B7DD-4342-9B8B-2C1DC4ABCBD3}" type="presParOf" srcId="{D9B76279-B227-4688-BB5B-468C8196D888}" destId="{BFBDD1A4-EB02-470D-80EE-DA8284E1BC5E}" srcOrd="1" destOrd="0" presId="urn:microsoft.com/office/officeart/2018/2/layout/IconVerticalSolidList"/>
    <dgm:cxn modelId="{CC4B24F8-CB37-4B88-ABEB-7D4EE686CFDB}" type="presParOf" srcId="{D9B76279-B227-4688-BB5B-468C8196D888}" destId="{2DE0D43E-C4F2-4DE5-9920-B92358830DDC}" srcOrd="2" destOrd="0" presId="urn:microsoft.com/office/officeart/2018/2/layout/IconVerticalSolidList"/>
    <dgm:cxn modelId="{9118E8FB-A04A-415E-85F5-0A7CBAB84F31}" type="presParOf" srcId="{D9B76279-B227-4688-BB5B-468C8196D888}" destId="{2576213B-AF46-4C3B-85EC-DC6AE1256EDD}" srcOrd="3" destOrd="0" presId="urn:microsoft.com/office/officeart/2018/2/layout/IconVerticalSolidList"/>
    <dgm:cxn modelId="{371EE3D7-B91E-43FA-949D-26CE92C06C61}" type="presParOf" srcId="{A763548A-AA36-499D-ABD4-51BAB73E6247}" destId="{4A4FFAB6-6DE0-442F-A6AB-C22C1F287BC3}" srcOrd="1" destOrd="0" presId="urn:microsoft.com/office/officeart/2018/2/layout/IconVerticalSolidList"/>
    <dgm:cxn modelId="{072A798D-9FFE-4E2D-B06E-9316003E6CF5}" type="presParOf" srcId="{A763548A-AA36-499D-ABD4-51BAB73E6247}" destId="{3233827B-C454-44A7-BB10-7E1804D1F160}" srcOrd="2" destOrd="0" presId="urn:microsoft.com/office/officeart/2018/2/layout/IconVerticalSolidList"/>
    <dgm:cxn modelId="{6432ED47-634E-4F63-AAF4-11ABE1EAD108}" type="presParOf" srcId="{3233827B-C454-44A7-BB10-7E1804D1F160}" destId="{A01A4C51-F160-4222-A95F-2B4A14A5E2E0}" srcOrd="0" destOrd="0" presId="urn:microsoft.com/office/officeart/2018/2/layout/IconVerticalSolidList"/>
    <dgm:cxn modelId="{0E645F83-EEB1-495E-8D03-8DB379A346F6}" type="presParOf" srcId="{3233827B-C454-44A7-BB10-7E1804D1F160}" destId="{C8876E1E-82D8-4627-872A-81B55011B8A7}" srcOrd="1" destOrd="0" presId="urn:microsoft.com/office/officeart/2018/2/layout/IconVerticalSolidList"/>
    <dgm:cxn modelId="{63C0AFB7-B634-45FB-966E-6BBA3920D06E}" type="presParOf" srcId="{3233827B-C454-44A7-BB10-7E1804D1F160}" destId="{E51A3A2B-6F07-404E-B8C9-8526A94002B0}" srcOrd="2" destOrd="0" presId="urn:microsoft.com/office/officeart/2018/2/layout/IconVerticalSolidList"/>
    <dgm:cxn modelId="{89B5B68A-CE26-4F80-956A-E12C8C9AA244}" type="presParOf" srcId="{3233827B-C454-44A7-BB10-7E1804D1F160}" destId="{FDED4653-5AEB-477F-BD0E-91AEC99FB16E}" srcOrd="3" destOrd="0" presId="urn:microsoft.com/office/officeart/2018/2/layout/IconVerticalSolidList"/>
    <dgm:cxn modelId="{9ED86618-AB0E-4937-8D6A-0506F7F45D05}" type="presParOf" srcId="{A763548A-AA36-499D-ABD4-51BAB73E6247}" destId="{47145A28-0B06-4A62-A36E-EE9655C077CE}" srcOrd="3" destOrd="0" presId="urn:microsoft.com/office/officeart/2018/2/layout/IconVerticalSolidList"/>
    <dgm:cxn modelId="{29F74C17-8483-498F-BE3E-B228566B7D77}" type="presParOf" srcId="{A763548A-AA36-499D-ABD4-51BAB73E6247}" destId="{DF14D9EA-0B6F-4870-8405-7E4E91F6B35F}" srcOrd="4" destOrd="0" presId="urn:microsoft.com/office/officeart/2018/2/layout/IconVerticalSolidList"/>
    <dgm:cxn modelId="{F9427CC3-0344-4BC3-805D-99D14D70F875}" type="presParOf" srcId="{DF14D9EA-0B6F-4870-8405-7E4E91F6B35F}" destId="{D3472562-649D-4AA5-9550-1665275990E9}" srcOrd="0" destOrd="0" presId="urn:microsoft.com/office/officeart/2018/2/layout/IconVerticalSolidList"/>
    <dgm:cxn modelId="{4845ACBE-A1F3-40F1-9FC4-31A6572F9037}" type="presParOf" srcId="{DF14D9EA-0B6F-4870-8405-7E4E91F6B35F}" destId="{0D5BA667-76A0-4EB5-A802-730E8B0182C8}" srcOrd="1" destOrd="0" presId="urn:microsoft.com/office/officeart/2018/2/layout/IconVerticalSolidList"/>
    <dgm:cxn modelId="{9D75E35D-8E33-4E13-B88C-77F3044CFB2D}" type="presParOf" srcId="{DF14D9EA-0B6F-4870-8405-7E4E91F6B35F}" destId="{3B411541-4828-431C-90A3-E64C004F3F82}" srcOrd="2" destOrd="0" presId="urn:microsoft.com/office/officeart/2018/2/layout/IconVerticalSolidList"/>
    <dgm:cxn modelId="{3DD3D905-8E58-493D-9363-AF095DEA608B}" type="presParOf" srcId="{DF14D9EA-0B6F-4870-8405-7E4E91F6B35F}" destId="{13A50A71-908C-46FB-BA8B-94AF50867CA7}" srcOrd="3" destOrd="0" presId="urn:microsoft.com/office/officeart/2018/2/layout/IconVerticalSolidList"/>
    <dgm:cxn modelId="{7388FF06-8163-40F1-AD1A-F8506C21E110}" type="presParOf" srcId="{A763548A-AA36-499D-ABD4-51BAB73E6247}" destId="{365C4386-0C98-4CF1-BDCF-40BDE1C2D41A}" srcOrd="5" destOrd="0" presId="urn:microsoft.com/office/officeart/2018/2/layout/IconVerticalSolidList"/>
    <dgm:cxn modelId="{55332606-FB9F-4399-9FAD-E1B19A5A644D}" type="presParOf" srcId="{A763548A-AA36-499D-ABD4-51BAB73E6247}" destId="{200CA401-38E2-48D3-9A0D-8901A1D86ED1}" srcOrd="6" destOrd="0" presId="urn:microsoft.com/office/officeart/2018/2/layout/IconVerticalSolidList"/>
    <dgm:cxn modelId="{7142E14C-75C5-4094-B5AF-3814A6021609}" type="presParOf" srcId="{200CA401-38E2-48D3-9A0D-8901A1D86ED1}" destId="{97133E63-BF7F-4B43-85A1-2BC87466348D}" srcOrd="0" destOrd="0" presId="urn:microsoft.com/office/officeart/2018/2/layout/IconVerticalSolidList"/>
    <dgm:cxn modelId="{E318F420-6937-45AF-9C42-E5CC5DE51CB6}" type="presParOf" srcId="{200CA401-38E2-48D3-9A0D-8901A1D86ED1}" destId="{88A69710-6EAD-4C14-85AF-B892CED6FAC2}" srcOrd="1" destOrd="0" presId="urn:microsoft.com/office/officeart/2018/2/layout/IconVerticalSolidList"/>
    <dgm:cxn modelId="{1582F5CA-9233-49E4-AE3A-C793ABC62EFD}" type="presParOf" srcId="{200CA401-38E2-48D3-9A0D-8901A1D86ED1}" destId="{9495B1BF-BB41-4244-A520-E4D41DE8AF28}" srcOrd="2" destOrd="0" presId="urn:microsoft.com/office/officeart/2018/2/layout/IconVerticalSolidList"/>
    <dgm:cxn modelId="{16CFBFFF-82F4-46DC-B695-CD01D2FC30B6}" type="presParOf" srcId="{200CA401-38E2-48D3-9A0D-8901A1D86ED1}" destId="{43EE569B-1E3D-408D-AEAC-7F7ED619D5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B1C77-3A45-4C64-AA3B-F9078FF6B88E}">
      <dsp:nvSpPr>
        <dsp:cNvPr id="0" name=""/>
        <dsp:cNvSpPr/>
      </dsp:nvSpPr>
      <dsp:spPr>
        <a:xfrm>
          <a:off x="3364992" y="1315"/>
          <a:ext cx="3785616" cy="7661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Project Description</a:t>
          </a:r>
        </a:p>
      </dsp:txBody>
      <dsp:txXfrm>
        <a:off x="3402395" y="38718"/>
        <a:ext cx="3710810" cy="691391"/>
      </dsp:txXfrm>
    </dsp:sp>
    <dsp:sp modelId="{258F2829-2F26-4B27-890C-8F47CC44390A}">
      <dsp:nvSpPr>
        <dsp:cNvPr id="0" name=""/>
        <dsp:cNvSpPr/>
      </dsp:nvSpPr>
      <dsp:spPr>
        <a:xfrm>
          <a:off x="3364992" y="805823"/>
          <a:ext cx="3785616" cy="766197"/>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Entity – Relationship Diagram</a:t>
          </a:r>
        </a:p>
      </dsp:txBody>
      <dsp:txXfrm>
        <a:off x="3402395" y="843226"/>
        <a:ext cx="3710810" cy="691391"/>
      </dsp:txXfrm>
    </dsp:sp>
    <dsp:sp modelId="{C49C3610-912E-4229-B829-12A9CB8F5D84}">
      <dsp:nvSpPr>
        <dsp:cNvPr id="0" name=""/>
        <dsp:cNvSpPr/>
      </dsp:nvSpPr>
      <dsp:spPr>
        <a:xfrm>
          <a:off x="3364992" y="1610330"/>
          <a:ext cx="3785616" cy="766197"/>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Relational Schema</a:t>
          </a:r>
        </a:p>
      </dsp:txBody>
      <dsp:txXfrm>
        <a:off x="3402395" y="1647733"/>
        <a:ext cx="3710810" cy="691391"/>
      </dsp:txXfrm>
    </dsp:sp>
    <dsp:sp modelId="{35CF20E9-46BB-4C68-B9CC-3EBFA6C758DB}">
      <dsp:nvSpPr>
        <dsp:cNvPr id="0" name=""/>
        <dsp:cNvSpPr/>
      </dsp:nvSpPr>
      <dsp:spPr>
        <a:xfrm>
          <a:off x="3364992" y="2414837"/>
          <a:ext cx="3785616" cy="766197"/>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Querying for information</a:t>
          </a:r>
        </a:p>
      </dsp:txBody>
      <dsp:txXfrm>
        <a:off x="3402395" y="2452240"/>
        <a:ext cx="3710810" cy="691391"/>
      </dsp:txXfrm>
    </dsp:sp>
    <dsp:sp modelId="{1731DF51-720F-4A4B-9650-4A9244A1382B}">
      <dsp:nvSpPr>
        <dsp:cNvPr id="0" name=""/>
        <dsp:cNvSpPr/>
      </dsp:nvSpPr>
      <dsp:spPr>
        <a:xfrm>
          <a:off x="3364992" y="3219345"/>
          <a:ext cx="3785616" cy="766197"/>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Conclusions</a:t>
          </a:r>
        </a:p>
      </dsp:txBody>
      <dsp:txXfrm>
        <a:off x="3402395" y="3256748"/>
        <a:ext cx="3710810" cy="691391"/>
      </dsp:txXfrm>
    </dsp:sp>
    <dsp:sp modelId="{AAB9B68B-0003-4F77-B395-707EF75B268B}">
      <dsp:nvSpPr>
        <dsp:cNvPr id="0" name=""/>
        <dsp:cNvSpPr/>
      </dsp:nvSpPr>
      <dsp:spPr>
        <a:xfrm>
          <a:off x="3364992" y="4023852"/>
          <a:ext cx="3785616" cy="76619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Works Cited</a:t>
          </a:r>
        </a:p>
      </dsp:txBody>
      <dsp:txXfrm>
        <a:off x="3402395" y="4061255"/>
        <a:ext cx="3710810" cy="691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EE6A8-29E5-4B8E-AD0D-C9C9E8396928}">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762BE-CC91-4594-A77D-4C520BDFCE3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3469B-EDCC-4E74-AFEF-C3315A0430E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b="1" kern="1200" dirty="0"/>
            <a:t>To Create a basic structure of social media database which could easily be connected to frontend interface</a:t>
          </a:r>
          <a:r>
            <a:rPr lang="en-US" sz="2000" kern="1200" dirty="0"/>
            <a:t>.</a:t>
          </a:r>
        </a:p>
      </dsp:txBody>
      <dsp:txXfrm>
        <a:off x="1057183" y="1805"/>
        <a:ext cx="9458416" cy="915310"/>
      </dsp:txXfrm>
    </dsp:sp>
    <dsp:sp modelId="{CB615F2E-5E4E-44D1-B13F-37AB09955D6C}">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82E44-C45E-4318-96D4-67BE04B5E80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FF656-6993-4181-A797-6E97F3C970A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b="1" kern="1200" dirty="0"/>
            <a:t>To manage data of multiple users, their followers, interests and public activity on the social media platform which includes post likes, comments, hashtags many more...</a:t>
          </a:r>
        </a:p>
      </dsp:txBody>
      <dsp:txXfrm>
        <a:off x="1057183" y="1145944"/>
        <a:ext cx="9458416" cy="915310"/>
      </dsp:txXfrm>
    </dsp:sp>
    <dsp:sp modelId="{4A400F8A-8013-4882-8983-177C89567FA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751EA-AC0E-481E-A8DE-59952A99487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FC28C-F0B1-4BF5-A02F-816B5F482DC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b="1" kern="1200" dirty="0"/>
            <a:t>To show a clear cut description of connection and inter relation between entities using ER and Relational Schema Diagrams</a:t>
          </a:r>
        </a:p>
      </dsp:txBody>
      <dsp:txXfrm>
        <a:off x="1057183" y="2290082"/>
        <a:ext cx="9458416" cy="915310"/>
      </dsp:txXfrm>
    </dsp:sp>
    <dsp:sp modelId="{8A81B4F6-D5C2-4216-A7AA-BD53FB0F9550}">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0727C-4F7A-4C9A-8423-8D56945A315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17CB9-7176-4722-B543-58E66BC3F19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b="1" kern="1200" dirty="0"/>
            <a:t>To</a:t>
          </a:r>
          <a:r>
            <a:rPr lang="en-US" sz="2000" b="1" kern="1200" baseline="0" dirty="0"/>
            <a:t> fetch and store data in its true form, </a:t>
          </a:r>
          <a:r>
            <a:rPr lang="en-US" sz="2000" b="1" kern="1200" baseline="0" dirty="0" err="1"/>
            <a:t>img</a:t>
          </a:r>
          <a:r>
            <a:rPr lang="en-US" sz="2000" b="1" kern="1200" baseline="0" dirty="0"/>
            <a:t>/</a:t>
          </a:r>
          <a:r>
            <a:rPr lang="en-US" sz="2000" b="1" kern="1200" baseline="0" dirty="0" err="1"/>
            <a:t>url</a:t>
          </a:r>
          <a:r>
            <a:rPr lang="en-US" sz="2000" b="1" kern="1200" baseline="0" dirty="0"/>
            <a:t> </a:t>
          </a:r>
          <a:r>
            <a:rPr lang="en-US" sz="2000" b="1" kern="1200" baseline="0" dirty="0" err="1"/>
            <a:t>etc</a:t>
          </a:r>
          <a:endParaRPr lang="en-US" sz="2000" b="1" kern="1200" dirty="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64F0-A01A-4A2A-A756-7AADCD4362F6}">
      <dsp:nvSpPr>
        <dsp:cNvPr id="0" name=""/>
        <dsp:cNvSpPr/>
      </dsp:nvSpPr>
      <dsp:spPr>
        <a:xfrm>
          <a:off x="0" y="644240"/>
          <a:ext cx="6580187"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Comprehensive data analysis:</a:t>
          </a:r>
          <a:r>
            <a:rPr lang="en-US" sz="1600" kern="1200" dirty="0"/>
            <a:t> SQL queries can help to analyze  Instagram data comprehensively, including user behavior, preferences, engagement rates, and reach. This analysis can provide valuable insights to businesses, organizations, and individuals to make informed decisions.</a:t>
          </a:r>
        </a:p>
      </dsp:txBody>
      <dsp:txXfrm>
        <a:off x="55744" y="699984"/>
        <a:ext cx="6468699" cy="1030432"/>
      </dsp:txXfrm>
    </dsp:sp>
    <dsp:sp modelId="{371C8112-AD0D-488E-963C-E6167C43CA74}">
      <dsp:nvSpPr>
        <dsp:cNvPr id="0" name=""/>
        <dsp:cNvSpPr/>
      </dsp:nvSpPr>
      <dsp:spPr>
        <a:xfrm>
          <a:off x="0" y="1832240"/>
          <a:ext cx="6580187"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Better decision-making:</a:t>
          </a:r>
          <a:r>
            <a:rPr lang="en-US" sz="1600" kern="1200" dirty="0"/>
            <a:t> Analyzing Instagram data can help businesses and organizations to make data-driven decisions that are based on evidence and not just assumptions. This can lead to better-targeted marketing strategies and improved customer engagement.</a:t>
          </a:r>
        </a:p>
      </dsp:txBody>
      <dsp:txXfrm>
        <a:off x="55744" y="1887984"/>
        <a:ext cx="6468699" cy="1030432"/>
      </dsp:txXfrm>
    </dsp:sp>
    <dsp:sp modelId="{6FF5E3F0-6EA6-46DE-9DF4-213A91F2DA8C}">
      <dsp:nvSpPr>
        <dsp:cNvPr id="0" name=""/>
        <dsp:cNvSpPr/>
      </dsp:nvSpPr>
      <dsp:spPr>
        <a:xfrm>
          <a:off x="0" y="3020240"/>
          <a:ext cx="6580187"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Competitive advantage:</a:t>
          </a:r>
          <a:r>
            <a:rPr lang="en-US" sz="1600" kern="1200" dirty="0"/>
            <a:t> Instagram data can help businesses to identify trends and patterns before their competitors, giving them a competitive advantage in the marketplace.</a:t>
          </a:r>
        </a:p>
      </dsp:txBody>
      <dsp:txXfrm>
        <a:off x="55744" y="3075984"/>
        <a:ext cx="6468699" cy="1030432"/>
      </dsp:txXfrm>
    </dsp:sp>
    <dsp:sp modelId="{9FFB4122-43AC-46E8-BE66-2239C07192DA}">
      <dsp:nvSpPr>
        <dsp:cNvPr id="0" name=""/>
        <dsp:cNvSpPr/>
      </dsp:nvSpPr>
      <dsp:spPr>
        <a:xfrm>
          <a:off x="0" y="4208240"/>
          <a:ext cx="6580187"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Scalability:</a:t>
          </a:r>
          <a:r>
            <a:rPr lang="en-US" sz="1600" kern="1200" dirty="0"/>
            <a:t> An  Instagram database project in SQL can be easily scaled up or down based on the volume of data being collected and analyzed. This makes it a flexible solution that can adapt to changing business needs.</a:t>
          </a:r>
        </a:p>
      </dsp:txBody>
      <dsp:txXfrm>
        <a:off x="55744" y="4263984"/>
        <a:ext cx="6468699" cy="103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56E17-E256-47B2-9949-E19001AC75D5}">
      <dsp:nvSpPr>
        <dsp:cNvPr id="0" name=""/>
        <dsp:cNvSpPr/>
      </dsp:nvSpPr>
      <dsp:spPr>
        <a:xfrm>
          <a:off x="0" y="2552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user has a unique username and email.</a:t>
          </a:r>
        </a:p>
      </dsp:txBody>
      <dsp:txXfrm>
        <a:off x="21075" y="46598"/>
        <a:ext cx="10473450" cy="389580"/>
      </dsp:txXfrm>
    </dsp:sp>
    <dsp:sp modelId="{0CC1DCC2-836A-4C32-A7AB-6679E40F6EB7}">
      <dsp:nvSpPr>
        <dsp:cNvPr id="0" name=""/>
        <dsp:cNvSpPr/>
      </dsp:nvSpPr>
      <dsp:spPr>
        <a:xfrm>
          <a:off x="0" y="50909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user can have a profile photo, bio and multiple posts associated with their account.</a:t>
          </a:r>
        </a:p>
      </dsp:txBody>
      <dsp:txXfrm>
        <a:off x="21075" y="530168"/>
        <a:ext cx="10473450" cy="389580"/>
      </dsp:txXfrm>
    </dsp:sp>
    <dsp:sp modelId="{F0F7FF7A-BC05-4C41-94B9-62F0C211DA05}">
      <dsp:nvSpPr>
        <dsp:cNvPr id="0" name=""/>
        <dsp:cNvSpPr/>
      </dsp:nvSpPr>
      <dsp:spPr>
        <a:xfrm>
          <a:off x="0" y="99266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post can have either a photo, a video or both.</a:t>
          </a:r>
        </a:p>
      </dsp:txBody>
      <dsp:txXfrm>
        <a:off x="21075" y="1013739"/>
        <a:ext cx="10473450" cy="389580"/>
      </dsp:txXfrm>
    </dsp:sp>
    <dsp:sp modelId="{5B03B242-A3B1-4A36-9E70-78C60503F00C}">
      <dsp:nvSpPr>
        <dsp:cNvPr id="0" name=""/>
        <dsp:cNvSpPr/>
      </dsp:nvSpPr>
      <dsp:spPr>
        <a:xfrm>
          <a:off x="0" y="147623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post can have multiple comments and likes from users.</a:t>
          </a:r>
        </a:p>
      </dsp:txBody>
      <dsp:txXfrm>
        <a:off x="21075" y="1497308"/>
        <a:ext cx="10473450" cy="389580"/>
      </dsp:txXfrm>
    </dsp:sp>
    <dsp:sp modelId="{290C96D7-194B-4D0F-8F16-6237545084AC}">
      <dsp:nvSpPr>
        <dsp:cNvPr id="0" name=""/>
        <dsp:cNvSpPr/>
      </dsp:nvSpPr>
      <dsp:spPr>
        <a:xfrm>
          <a:off x="0" y="195980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Users can follow and be followed by other users.</a:t>
          </a:r>
        </a:p>
      </dsp:txBody>
      <dsp:txXfrm>
        <a:off x="21075" y="1980878"/>
        <a:ext cx="10473450" cy="389580"/>
      </dsp:txXfrm>
    </dsp:sp>
    <dsp:sp modelId="{F5FAF361-632E-4BFC-BBE6-9D12A5B2ADCB}">
      <dsp:nvSpPr>
        <dsp:cNvPr id="0" name=""/>
        <dsp:cNvSpPr/>
      </dsp:nvSpPr>
      <dsp:spPr>
        <a:xfrm>
          <a:off x="0" y="244337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Users can follow multiple hashtags and a hashtag can be followed by multiple users.</a:t>
          </a:r>
        </a:p>
      </dsp:txBody>
      <dsp:txXfrm>
        <a:off x="21075" y="2464449"/>
        <a:ext cx="10473450" cy="389580"/>
      </dsp:txXfrm>
    </dsp:sp>
    <dsp:sp modelId="{936089BC-C507-426F-A6EA-C395E0C15B29}">
      <dsp:nvSpPr>
        <dsp:cNvPr id="0" name=""/>
        <dsp:cNvSpPr/>
      </dsp:nvSpPr>
      <dsp:spPr>
        <a:xfrm>
          <a:off x="0" y="292694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post can have multiple hashtags associated with it.</a:t>
          </a:r>
        </a:p>
      </dsp:txBody>
      <dsp:txXfrm>
        <a:off x="21075" y="2948019"/>
        <a:ext cx="10473450" cy="389580"/>
      </dsp:txXfrm>
    </dsp:sp>
    <dsp:sp modelId="{2EBDE5FE-D358-4E3E-8C57-DDD1FE9F0936}">
      <dsp:nvSpPr>
        <dsp:cNvPr id="0" name=""/>
        <dsp:cNvSpPr/>
      </dsp:nvSpPr>
      <dsp:spPr>
        <a:xfrm>
          <a:off x="0" y="341051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Users can bookmark posts for future reference.</a:t>
          </a:r>
        </a:p>
      </dsp:txBody>
      <dsp:txXfrm>
        <a:off x="21075" y="3431589"/>
        <a:ext cx="10473450" cy="389580"/>
      </dsp:txXfrm>
    </dsp:sp>
    <dsp:sp modelId="{68E36E76-66CF-4D0F-8316-DE7628D653A2}">
      <dsp:nvSpPr>
        <dsp:cNvPr id="0" name=""/>
        <dsp:cNvSpPr/>
      </dsp:nvSpPr>
      <dsp:spPr>
        <a:xfrm>
          <a:off x="0" y="389408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 login details are stored in a separate table for security purposes.</a:t>
          </a:r>
        </a:p>
      </dsp:txBody>
      <dsp:txXfrm>
        <a:off x="21075" y="3915159"/>
        <a:ext cx="10473450"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1095C-524A-4909-A07E-6A25F2A12E3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93E62-1176-4856-A84C-A0B7C250D39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8E9E6-EA06-465C-8661-3D5FD4B6132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The database schema satisfies the requirements of First Normal Form (1NF) since all tables have a primary key and each attribute has a single value.</a:t>
          </a:r>
        </a:p>
      </dsp:txBody>
      <dsp:txXfrm>
        <a:off x="1435590" y="531"/>
        <a:ext cx="9080009" cy="1242935"/>
      </dsp:txXfrm>
    </dsp:sp>
    <dsp:sp modelId="{6DDE6A5A-D143-4E6F-B9A5-A3CE154CBB4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4C209-3EBE-4D25-A429-DBB1AD204CC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FA7E93-ECC4-49AB-9483-B4C00DBCF17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The database schema satisfies the requirements of Second Normal Form (2NF) since all non-key attributes are dependent on the primary key.</a:t>
          </a:r>
        </a:p>
      </dsp:txBody>
      <dsp:txXfrm>
        <a:off x="1435590" y="1554201"/>
        <a:ext cx="9080009" cy="1242935"/>
      </dsp:txXfrm>
    </dsp:sp>
    <dsp:sp modelId="{1B079860-2550-4E20-BB25-E91183717A6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FD436-CEA7-4673-82FF-AE9C93D2B3F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51F7B-FD08-440B-A97C-2B6512BA6C0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The database schema satisfies the requirements of Third Normal Form (3NF) since there are no transitive dependencies between non-key attributes.</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AE3D3-4AF9-4CF1-987F-41D338F9F72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DD1A4-EB02-470D-80EE-DA8284E1BC5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6213B-AF46-4C3B-85EC-DC6AE1256ED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Our database design ensured data integrity and consistency by implementing appropriate constraints and relationships between tables.</a:t>
          </a:r>
        </a:p>
      </dsp:txBody>
      <dsp:txXfrm>
        <a:off x="1057183" y="1805"/>
        <a:ext cx="9458416" cy="915310"/>
      </dsp:txXfrm>
    </dsp:sp>
    <dsp:sp modelId="{A01A4C51-F160-4222-A95F-2B4A14A5E2E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76E1E-82D8-4627-872A-81B55011B8A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D4653-5AEB-477F-BD0E-91AEC99FB16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We have also incorporated features to prevent data duplication and ensure accuracy, such as unique keys and foreign keys.</a:t>
          </a:r>
        </a:p>
      </dsp:txBody>
      <dsp:txXfrm>
        <a:off x="1057183" y="1145944"/>
        <a:ext cx="9458416" cy="915310"/>
      </dsp:txXfrm>
    </dsp:sp>
    <dsp:sp modelId="{D3472562-649D-4AA5-9550-1665275990E9}">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BA667-76A0-4EB5-A802-730E8B0182C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50A71-908C-46FB-BA8B-94AF50867CA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We</a:t>
          </a:r>
          <a:r>
            <a:rPr lang="en-US" sz="2200" b="1" kern="1200" baseline="0" dirty="0"/>
            <a:t> successfully created ER and Relational Schema diagrams to better understand the structure and complexity of our database</a:t>
          </a:r>
          <a:endParaRPr lang="en-US" sz="2200" b="1" kern="1200" dirty="0"/>
        </a:p>
      </dsp:txBody>
      <dsp:txXfrm>
        <a:off x="1057183" y="2290082"/>
        <a:ext cx="9458416" cy="915310"/>
      </dsp:txXfrm>
    </dsp:sp>
    <dsp:sp modelId="{97133E63-BF7F-4B43-85A1-2BC87466348D}">
      <dsp:nvSpPr>
        <dsp:cNvPr id="0" name=""/>
        <dsp:cNvSpPr/>
      </dsp:nvSpPr>
      <dsp:spPr>
        <a:xfrm>
          <a:off x="0" y="3436027"/>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69710-6EAD-4C14-85AF-B892CED6FAC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E569B-1E3D-408D-AEAC-7F7ED619D54B}">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We</a:t>
          </a:r>
          <a:r>
            <a:rPr lang="en-US" sz="2200" b="1" kern="1200" baseline="0" dirty="0"/>
            <a:t> maintained the true essence of our data</a:t>
          </a:r>
          <a:r>
            <a:rPr lang="en-US" sz="2200" kern="1200" baseline="0" dirty="0"/>
            <a:t>. </a:t>
          </a:r>
          <a:endParaRPr lang="en-US"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5A1B-E054-A5FD-5A78-562861FBD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76805194-1859-F23E-2C2D-D5D54A456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87F324AB-8E5A-6C8C-5F5F-D0FE768E51BB}"/>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A6523940-DB71-E46A-B98E-C358CD85C62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48CE125-71A7-1D65-850E-829DAE6925B3}"/>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239767866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0BB8-80A5-94D1-8343-94E64F964B4F}"/>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DD505C3-C2D7-94FD-44DE-2BCE3B227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1DA8D32-7696-4DB1-1449-5714D56AA8B8}"/>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C5EE629A-3596-4D57-4358-4C8ECD6C598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32F795F-0B83-419A-33A8-136584CB2695}"/>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554321745"/>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11139-29D5-4B0B-7718-195B05FB3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B663F60-F8A0-4E0E-FF49-B216684F2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F5D7A13-8E4B-F6DC-227D-1EA1667FF264}"/>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A7138B6C-97A6-379D-A066-9A765AAA4F3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D0D65DE-CE0C-AF97-7752-2608275F92B9}"/>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79326581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5DB0-2C75-1B50-FE24-254E91880F8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21FE2A7-C560-1143-3A6F-E31FBC02A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B6AC664-17C6-9A54-CDB8-A850C06AEC63}"/>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BAEB1B7C-582E-BA6D-83F7-27113FE762D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5CB4CFF-1754-5C5F-8D43-B3E3D9943439}"/>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74529248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5F17-A7A8-BC0A-E5DA-0E3DC9E7B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2F7CA70-1C98-7D90-3B7B-0D3165368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0CE90-466F-ECAB-7B5B-EBD1815E1EBF}"/>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3B01DF37-7F21-772A-4EB2-375086556B2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35208DD-53D5-7D33-27AA-C618081647C2}"/>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125125135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0F82-B595-63FA-6451-4912DFAA520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8EE50744-24BF-256F-BED3-F288EB32A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C6EE55F-B7CA-C7A3-3777-05BC7229F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089C94BB-A196-570A-ACD7-00366311075B}"/>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6" name="Footer Placeholder 5">
            <a:extLst>
              <a:ext uri="{FF2B5EF4-FFF2-40B4-BE49-F238E27FC236}">
                <a16:creationId xmlns:a16="http://schemas.microsoft.com/office/drawing/2014/main" id="{B5F9F1CA-87AC-A6F5-6B81-8440D29939A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4CE34FD-9E26-A150-2580-5F5E2F02A4ED}"/>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83203196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FAD3-1399-0555-3BAD-2A15CD120553}"/>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0473FC9-549E-F2DC-C740-0855B8E33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3E39E6-A2AB-3E0A-4DA4-A9AE5B65C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C05A5301-D5F1-6DCF-402D-5123D5B74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D32EA-4F43-F256-2EF4-29EAC949F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191800D-5171-7667-F7D2-F84875B1F0F7}"/>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8" name="Footer Placeholder 7">
            <a:extLst>
              <a:ext uri="{FF2B5EF4-FFF2-40B4-BE49-F238E27FC236}">
                <a16:creationId xmlns:a16="http://schemas.microsoft.com/office/drawing/2014/main" id="{655A3C7E-9CD0-1E4A-4EFD-67B6F5DB6195}"/>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3F7A4D4-37EE-43ED-7721-D65C9773624F}"/>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174866783"/>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D6AE-5098-9052-2755-32E8B3FFE9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E81FA1E0-3518-1209-982D-D2910DD7DE82}"/>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4" name="Footer Placeholder 3">
            <a:extLst>
              <a:ext uri="{FF2B5EF4-FFF2-40B4-BE49-F238E27FC236}">
                <a16:creationId xmlns:a16="http://schemas.microsoft.com/office/drawing/2014/main" id="{3C7D8A29-3852-D46A-530F-0EF6731549EA}"/>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8F1BB758-87D7-A812-A12E-8DA82D2A5725}"/>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142069587"/>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0F38E-E536-583E-C9EE-A44DEA30AC96}"/>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3" name="Footer Placeholder 2">
            <a:extLst>
              <a:ext uri="{FF2B5EF4-FFF2-40B4-BE49-F238E27FC236}">
                <a16:creationId xmlns:a16="http://schemas.microsoft.com/office/drawing/2014/main" id="{1A74EEEB-061D-C494-249D-D6E80EBA5A7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09807732-E3AD-52E5-7F8A-6E1F77C58B10}"/>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7666448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F3B6-23C5-44C8-409D-A9143CE2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71BC867-AE5D-14B3-F8F7-39D9D7AFB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5545E34-A111-25AC-BA3C-703A53E24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3432C-3CD7-E4F1-3815-3E2F388B0A3B}"/>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6" name="Footer Placeholder 5">
            <a:extLst>
              <a:ext uri="{FF2B5EF4-FFF2-40B4-BE49-F238E27FC236}">
                <a16:creationId xmlns:a16="http://schemas.microsoft.com/office/drawing/2014/main" id="{D362AB40-74D2-ED3E-D912-58BCC84074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78559D8-EF32-64BA-62C5-A12745F1D3E8}"/>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418083364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C3F0-6A7E-3182-84B4-385FF90B2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FA2FB47-C5C1-62EE-C05D-2326AC8F3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9B4C729-D37C-4CD1-F1BA-1F7352D62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B2515-5274-755C-9C2D-7A68FB3653CD}"/>
              </a:ext>
            </a:extLst>
          </p:cNvPr>
          <p:cNvSpPr>
            <a:spLocks noGrp="1"/>
          </p:cNvSpPr>
          <p:nvPr>
            <p:ph type="dt" sz="half" idx="10"/>
          </p:nvPr>
        </p:nvSpPr>
        <p:spPr/>
        <p:txBody>
          <a:bodyPr/>
          <a:lstStyle/>
          <a:p>
            <a:fld id="{D13515AB-F441-4E2C-B60C-DAA7201FBEE8}" type="datetimeFigureOut">
              <a:rPr lang="en-AE" smtClean="0"/>
              <a:t>03/04/2023</a:t>
            </a:fld>
            <a:endParaRPr lang="en-AE"/>
          </a:p>
        </p:txBody>
      </p:sp>
      <p:sp>
        <p:nvSpPr>
          <p:cNvPr id="6" name="Footer Placeholder 5">
            <a:extLst>
              <a:ext uri="{FF2B5EF4-FFF2-40B4-BE49-F238E27FC236}">
                <a16:creationId xmlns:a16="http://schemas.microsoft.com/office/drawing/2014/main" id="{8CA59DDF-B166-65DF-3FFB-DAA605ABDDD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29BC243-994E-664F-0040-77EE44FDD9E2}"/>
              </a:ext>
            </a:extLst>
          </p:cNvPr>
          <p:cNvSpPr>
            <a:spLocks noGrp="1"/>
          </p:cNvSpPr>
          <p:nvPr>
            <p:ph type="sldNum" sz="quarter" idx="12"/>
          </p:nvPr>
        </p:nvSpPr>
        <p:spPr/>
        <p:txBody>
          <a:bodyPr/>
          <a:lstStyle/>
          <a:p>
            <a:fld id="{9A9F8AD0-8170-4B43-A3C6-C2B84A5EF5F6}" type="slidenum">
              <a:rPr lang="en-AE" smtClean="0"/>
              <a:t>‹#›</a:t>
            </a:fld>
            <a:endParaRPr lang="en-AE"/>
          </a:p>
        </p:txBody>
      </p:sp>
    </p:spTree>
    <p:extLst>
      <p:ext uri="{BB962C8B-B14F-4D97-AF65-F5344CB8AC3E}">
        <p14:creationId xmlns:p14="http://schemas.microsoft.com/office/powerpoint/2010/main" val="354640867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F6ADA-E73A-2ED7-9D7C-94B86A8B8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3F9ECB1-44ED-7EAC-7CC3-5A44441AF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4C285B1-43EC-D8E0-FEF8-1B9BFBD6E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515AB-F441-4E2C-B60C-DAA7201FBEE8}" type="datetimeFigureOut">
              <a:rPr lang="en-AE" smtClean="0"/>
              <a:t>03/04/2023</a:t>
            </a:fld>
            <a:endParaRPr lang="en-AE"/>
          </a:p>
        </p:txBody>
      </p:sp>
      <p:sp>
        <p:nvSpPr>
          <p:cNvPr id="5" name="Footer Placeholder 4">
            <a:extLst>
              <a:ext uri="{FF2B5EF4-FFF2-40B4-BE49-F238E27FC236}">
                <a16:creationId xmlns:a16="http://schemas.microsoft.com/office/drawing/2014/main" id="{8661C47F-B55B-91EE-8406-19FD02B10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FDCEB2A1-1D09-0AC7-1E9C-E992AAD09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F8AD0-8170-4B43-A3C6-C2B84A5EF5F6}" type="slidenum">
              <a:rPr lang="en-AE" smtClean="0"/>
              <a:t>‹#›</a:t>
            </a:fld>
            <a:endParaRPr lang="en-AE"/>
          </a:p>
        </p:txBody>
      </p:sp>
    </p:spTree>
    <p:extLst>
      <p:ext uri="{BB962C8B-B14F-4D97-AF65-F5344CB8AC3E}">
        <p14:creationId xmlns:p14="http://schemas.microsoft.com/office/powerpoint/2010/main" val="47027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DFB-0625-1592-FF32-804306F5B72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Instagram Database</a:t>
            </a:r>
            <a:endParaRPr lang="en-A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95BE43-B338-91E4-59E1-BFADB859E462}"/>
              </a:ext>
            </a:extLst>
          </p:cNvPr>
          <p:cNvSpPr>
            <a:spLocks noGrp="1"/>
          </p:cNvSpPr>
          <p:nvPr>
            <p:ph type="subTitle" idx="1"/>
          </p:nvPr>
        </p:nvSpPr>
        <p:spPr>
          <a:xfrm>
            <a:off x="8267610" y="5516871"/>
            <a:ext cx="5211097" cy="1562356"/>
          </a:xfrm>
        </p:spPr>
        <p:txBody>
          <a:bodyPr>
            <a:normAutofit/>
          </a:bodyPr>
          <a:lstStyle/>
          <a:p>
            <a:r>
              <a:rPr lang="en-US" sz="1800" dirty="0">
                <a:latin typeface="Times New Roman" panose="02020603050405020304" pitchFamily="18" charset="0"/>
                <a:cs typeface="Times New Roman" panose="02020603050405020304" pitchFamily="18" charset="0"/>
              </a:rPr>
              <a:t>Presented by </a:t>
            </a:r>
          </a:p>
          <a:p>
            <a:r>
              <a:rPr lang="en-US" sz="1800" dirty="0">
                <a:latin typeface="Times New Roman" panose="02020603050405020304" pitchFamily="18" charset="0"/>
                <a:cs typeface="Times New Roman" panose="02020603050405020304" pitchFamily="18" charset="0"/>
              </a:rPr>
              <a:t>Aaron Mendonca S023</a:t>
            </a:r>
          </a:p>
          <a:p>
            <a:r>
              <a:rPr lang="en-US" sz="1800" dirty="0">
                <a:latin typeface="Times New Roman" panose="02020603050405020304" pitchFamily="18" charset="0"/>
                <a:cs typeface="Times New Roman" panose="02020603050405020304" pitchFamily="18" charset="0"/>
              </a:rPr>
              <a:t> Vedant Ayare S003</a:t>
            </a:r>
            <a:endParaRPr lang="en-AE"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A5CF52-1CD3-E3E9-27DC-A66F5FB07896}"/>
              </a:ext>
            </a:extLst>
          </p:cNvPr>
          <p:cNvSpPr txBox="1"/>
          <p:nvPr/>
        </p:nvSpPr>
        <p:spPr>
          <a:xfrm>
            <a:off x="4141554" y="4888210"/>
            <a:ext cx="3908891"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Submitted to faculty Dr. Rajni Aron</a:t>
            </a:r>
          </a:p>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[Semester IV: MBA-Tech Data Science]</a:t>
            </a:r>
            <a:endParaRPr lang="en-AE"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AE" dirty="0"/>
          </a:p>
        </p:txBody>
      </p:sp>
      <p:cxnSp>
        <p:nvCxnSpPr>
          <p:cNvPr id="6" name="Connector: Curved 5">
            <a:extLst>
              <a:ext uri="{FF2B5EF4-FFF2-40B4-BE49-F238E27FC236}">
                <a16:creationId xmlns:a16="http://schemas.microsoft.com/office/drawing/2014/main" id="{BF819CD3-8D34-3C17-3E82-61ED8D037A4E}"/>
              </a:ext>
            </a:extLst>
          </p:cNvPr>
          <p:cNvCxnSpPr/>
          <p:nvPr/>
        </p:nvCxnSpPr>
        <p:spPr>
          <a:xfrm rot="5400000" flipH="1" flipV="1">
            <a:off x="-516834" y="-198782"/>
            <a:ext cx="5377069" cy="5277678"/>
          </a:xfrm>
          <a:prstGeom prst="curvedConnector3">
            <a:avLst/>
          </a:prstGeom>
          <a:ln w="76200"/>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49FD7124-C103-F9DB-8979-2A5F2A7538D8}"/>
              </a:ext>
            </a:extLst>
          </p:cNvPr>
          <p:cNvCxnSpPr>
            <a:cxnSpLocks/>
          </p:cNvCxnSpPr>
          <p:nvPr/>
        </p:nvCxnSpPr>
        <p:spPr>
          <a:xfrm rot="5400000">
            <a:off x="5852492" y="1780762"/>
            <a:ext cx="8120270" cy="4558746"/>
          </a:xfrm>
          <a:prstGeom prst="curvedConnector3">
            <a:avLst/>
          </a:prstGeom>
          <a:ln w="76200"/>
        </p:spPr>
        <p:style>
          <a:lnRef idx="1">
            <a:schemeClr val="accent6"/>
          </a:lnRef>
          <a:fillRef idx="0">
            <a:schemeClr val="accent6"/>
          </a:fillRef>
          <a:effectRef idx="0">
            <a:schemeClr val="accent6"/>
          </a:effectRef>
          <a:fontRef idx="minor">
            <a:schemeClr val="tx1"/>
          </a:fontRef>
        </p:style>
      </p:cxnSp>
      <p:sp>
        <p:nvSpPr>
          <p:cNvPr id="14" name="Arc 13">
            <a:extLst>
              <a:ext uri="{FF2B5EF4-FFF2-40B4-BE49-F238E27FC236}">
                <a16:creationId xmlns:a16="http://schemas.microsoft.com/office/drawing/2014/main" id="{F696764E-5DF8-3BE4-0AF6-D241E89CA2F7}"/>
              </a:ext>
            </a:extLst>
          </p:cNvPr>
          <p:cNvSpPr/>
          <p:nvPr/>
        </p:nvSpPr>
        <p:spPr>
          <a:xfrm>
            <a:off x="-4035287" y="5790903"/>
            <a:ext cx="8070574" cy="2286000"/>
          </a:xfrm>
          <a:prstGeom prst="arc">
            <a:avLst/>
          </a:prstGeom>
          <a:ln w="762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a:p>
        </p:txBody>
      </p:sp>
      <p:sp>
        <p:nvSpPr>
          <p:cNvPr id="7" name="Subtitle 2">
            <a:extLst>
              <a:ext uri="{FF2B5EF4-FFF2-40B4-BE49-F238E27FC236}">
                <a16:creationId xmlns:a16="http://schemas.microsoft.com/office/drawing/2014/main" id="{E9989B6C-2A18-4927-D6D7-AA21C4063ADF}"/>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19171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95D7-95B8-7490-EB16-4A6903E9FA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Most Followed Hashtag</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DEDFF0-E6BC-C41F-6F06-0323A2B591B2}"/>
              </a:ext>
            </a:extLst>
          </p:cNvPr>
          <p:cNvPicPr>
            <a:picLocks noGrp="1" noChangeAspect="1"/>
          </p:cNvPicPr>
          <p:nvPr>
            <p:ph idx="1"/>
          </p:nvPr>
        </p:nvPicPr>
        <p:blipFill>
          <a:blip r:embed="rId2"/>
          <a:stretch>
            <a:fillRect/>
          </a:stretch>
        </p:blipFill>
        <p:spPr>
          <a:xfrm>
            <a:off x="1233028" y="1690688"/>
            <a:ext cx="8168291" cy="1505528"/>
          </a:xfrm>
        </p:spPr>
      </p:pic>
      <p:pic>
        <p:nvPicPr>
          <p:cNvPr id="7" name="Picture 6">
            <a:extLst>
              <a:ext uri="{FF2B5EF4-FFF2-40B4-BE49-F238E27FC236}">
                <a16:creationId xmlns:a16="http://schemas.microsoft.com/office/drawing/2014/main" id="{26840737-472E-013C-1286-4E66216AD959}"/>
              </a:ext>
            </a:extLst>
          </p:cNvPr>
          <p:cNvPicPr>
            <a:picLocks noChangeAspect="1"/>
          </p:cNvPicPr>
          <p:nvPr/>
        </p:nvPicPr>
        <p:blipFill>
          <a:blip r:embed="rId3"/>
          <a:stretch>
            <a:fillRect/>
          </a:stretch>
        </p:blipFill>
        <p:spPr>
          <a:xfrm>
            <a:off x="4153050" y="3651568"/>
            <a:ext cx="3885900" cy="2671555"/>
          </a:xfrm>
          <a:prstGeom prst="rect">
            <a:avLst/>
          </a:prstGeom>
        </p:spPr>
      </p:pic>
    </p:spTree>
    <p:extLst>
      <p:ext uri="{BB962C8B-B14F-4D97-AF65-F5344CB8AC3E}">
        <p14:creationId xmlns:p14="http://schemas.microsoft.com/office/powerpoint/2010/main" val="52940158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B030-3BC3-22EF-A801-14DF2D8AA9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Most Used Hashtag</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8DA5782-9ABB-A547-6F73-8BABC0D12931}"/>
              </a:ext>
            </a:extLst>
          </p:cNvPr>
          <p:cNvPicPr>
            <a:picLocks noGrp="1" noChangeAspect="1"/>
          </p:cNvPicPr>
          <p:nvPr>
            <p:ph idx="1"/>
          </p:nvPr>
        </p:nvPicPr>
        <p:blipFill>
          <a:blip r:embed="rId2"/>
          <a:stretch>
            <a:fillRect/>
          </a:stretch>
        </p:blipFill>
        <p:spPr>
          <a:xfrm>
            <a:off x="2455699" y="1489051"/>
            <a:ext cx="7280600" cy="2185573"/>
          </a:xfrm>
        </p:spPr>
      </p:pic>
      <p:pic>
        <p:nvPicPr>
          <p:cNvPr id="7" name="Picture 6">
            <a:extLst>
              <a:ext uri="{FF2B5EF4-FFF2-40B4-BE49-F238E27FC236}">
                <a16:creationId xmlns:a16="http://schemas.microsoft.com/office/drawing/2014/main" id="{ABA5D6F3-3043-A3F5-CF53-D7D87F9528C7}"/>
              </a:ext>
            </a:extLst>
          </p:cNvPr>
          <p:cNvPicPr>
            <a:picLocks noChangeAspect="1"/>
          </p:cNvPicPr>
          <p:nvPr/>
        </p:nvPicPr>
        <p:blipFill>
          <a:blip r:embed="rId3"/>
          <a:stretch>
            <a:fillRect/>
          </a:stretch>
        </p:blipFill>
        <p:spPr>
          <a:xfrm>
            <a:off x="4238338" y="3808280"/>
            <a:ext cx="3715323" cy="2219846"/>
          </a:xfrm>
          <a:prstGeom prst="rect">
            <a:avLst/>
          </a:prstGeom>
        </p:spPr>
      </p:pic>
    </p:spTree>
    <p:extLst>
      <p:ext uri="{BB962C8B-B14F-4D97-AF65-F5344CB8AC3E}">
        <p14:creationId xmlns:p14="http://schemas.microsoft.com/office/powerpoint/2010/main" val="399114356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5FCD-0723-D180-3EDF-2C6973988F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Most Inactive User</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6283861-AC44-EF1A-095A-B6F31720F025}"/>
              </a:ext>
            </a:extLst>
          </p:cNvPr>
          <p:cNvPicPr>
            <a:picLocks noGrp="1" noChangeAspect="1"/>
          </p:cNvPicPr>
          <p:nvPr>
            <p:ph idx="1"/>
          </p:nvPr>
        </p:nvPicPr>
        <p:blipFill rotWithShape="1">
          <a:blip r:embed="rId2"/>
          <a:srcRect t="7420"/>
          <a:stretch/>
        </p:blipFill>
        <p:spPr>
          <a:xfrm>
            <a:off x="2659623" y="1690688"/>
            <a:ext cx="6872754" cy="1227208"/>
          </a:xfrm>
        </p:spPr>
      </p:pic>
      <p:pic>
        <p:nvPicPr>
          <p:cNvPr id="7" name="Picture 6">
            <a:extLst>
              <a:ext uri="{FF2B5EF4-FFF2-40B4-BE49-F238E27FC236}">
                <a16:creationId xmlns:a16="http://schemas.microsoft.com/office/drawing/2014/main" id="{B9E4DCBE-37EB-9B2E-6892-DE614F17CDEF}"/>
              </a:ext>
            </a:extLst>
          </p:cNvPr>
          <p:cNvPicPr>
            <a:picLocks noChangeAspect="1"/>
          </p:cNvPicPr>
          <p:nvPr/>
        </p:nvPicPr>
        <p:blipFill>
          <a:blip r:embed="rId3"/>
          <a:stretch>
            <a:fillRect/>
          </a:stretch>
        </p:blipFill>
        <p:spPr>
          <a:xfrm>
            <a:off x="3519169" y="3246009"/>
            <a:ext cx="5153661" cy="1388192"/>
          </a:xfrm>
          <a:prstGeom prst="rect">
            <a:avLst/>
          </a:prstGeom>
        </p:spPr>
      </p:pic>
    </p:spTree>
    <p:extLst>
      <p:ext uri="{BB962C8B-B14F-4D97-AF65-F5344CB8AC3E}">
        <p14:creationId xmlns:p14="http://schemas.microsoft.com/office/powerpoint/2010/main" val="64453170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0DA1-8448-A4A3-26FB-AD2C25F581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Most Liked Posts with Username and Hashtags used</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54C82E5-E5F3-8E41-8C62-E82925864BC2}"/>
              </a:ext>
            </a:extLst>
          </p:cNvPr>
          <p:cNvPicPr>
            <a:picLocks noGrp="1" noChangeAspect="1"/>
          </p:cNvPicPr>
          <p:nvPr>
            <p:ph idx="1"/>
          </p:nvPr>
        </p:nvPicPr>
        <p:blipFill>
          <a:blip r:embed="rId2"/>
          <a:stretch>
            <a:fillRect/>
          </a:stretch>
        </p:blipFill>
        <p:spPr>
          <a:xfrm>
            <a:off x="3139889" y="1690688"/>
            <a:ext cx="6466082" cy="2603016"/>
          </a:xfrm>
        </p:spPr>
      </p:pic>
      <p:pic>
        <p:nvPicPr>
          <p:cNvPr id="7" name="Picture 6">
            <a:extLst>
              <a:ext uri="{FF2B5EF4-FFF2-40B4-BE49-F238E27FC236}">
                <a16:creationId xmlns:a16="http://schemas.microsoft.com/office/drawing/2014/main" id="{8AEF20F2-1856-F3B7-649E-21744A5ECE8E}"/>
              </a:ext>
            </a:extLst>
          </p:cNvPr>
          <p:cNvPicPr>
            <a:picLocks noChangeAspect="1"/>
          </p:cNvPicPr>
          <p:nvPr/>
        </p:nvPicPr>
        <p:blipFill>
          <a:blip r:embed="rId3"/>
          <a:stretch>
            <a:fillRect/>
          </a:stretch>
        </p:blipFill>
        <p:spPr>
          <a:xfrm>
            <a:off x="3135373" y="4635547"/>
            <a:ext cx="5921253" cy="1463167"/>
          </a:xfrm>
          <a:prstGeom prst="rect">
            <a:avLst/>
          </a:prstGeom>
        </p:spPr>
      </p:pic>
    </p:spTree>
    <p:extLst>
      <p:ext uri="{BB962C8B-B14F-4D97-AF65-F5344CB8AC3E}">
        <p14:creationId xmlns:p14="http://schemas.microsoft.com/office/powerpoint/2010/main" val="368185492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D382-2927-DF30-C67A-0622D4DC95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Average Posts per User</a:t>
            </a:r>
            <a:endParaRPr lang="en-A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881AFA7-72A8-E630-6D82-81BCA0E74B4A}"/>
              </a:ext>
            </a:extLst>
          </p:cNvPr>
          <p:cNvPicPr>
            <a:picLocks noChangeAspect="1"/>
          </p:cNvPicPr>
          <p:nvPr/>
        </p:nvPicPr>
        <p:blipFill>
          <a:blip r:embed="rId2"/>
          <a:stretch>
            <a:fillRect/>
          </a:stretch>
        </p:blipFill>
        <p:spPr>
          <a:xfrm>
            <a:off x="4225806" y="3166247"/>
            <a:ext cx="3740388" cy="1226847"/>
          </a:xfrm>
          <a:prstGeom prst="rect">
            <a:avLst/>
          </a:prstGeom>
        </p:spPr>
      </p:pic>
      <p:pic>
        <p:nvPicPr>
          <p:cNvPr id="11" name="Content Placeholder 10">
            <a:extLst>
              <a:ext uri="{FF2B5EF4-FFF2-40B4-BE49-F238E27FC236}">
                <a16:creationId xmlns:a16="http://schemas.microsoft.com/office/drawing/2014/main" id="{C5753CA2-8DFC-C464-CBE6-A20946CFF422}"/>
              </a:ext>
            </a:extLst>
          </p:cNvPr>
          <p:cNvPicPr>
            <a:picLocks noGrp="1" noChangeAspect="1"/>
          </p:cNvPicPr>
          <p:nvPr>
            <p:ph idx="1"/>
          </p:nvPr>
        </p:nvPicPr>
        <p:blipFill>
          <a:blip r:embed="rId3"/>
          <a:stretch>
            <a:fillRect/>
          </a:stretch>
        </p:blipFill>
        <p:spPr>
          <a:xfrm>
            <a:off x="1838134" y="1690688"/>
            <a:ext cx="8515732" cy="972928"/>
          </a:xfrm>
        </p:spPr>
      </p:pic>
    </p:spTree>
    <p:extLst>
      <p:ext uri="{BB962C8B-B14F-4D97-AF65-F5344CB8AC3E}">
        <p14:creationId xmlns:p14="http://schemas.microsoft.com/office/powerpoint/2010/main" val="394980595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6058-6B47-11DA-C766-EF48C276B2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Users who have liked every single post</a:t>
            </a:r>
            <a:endParaRPr lang="en-A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61FB38-7E35-A009-E11F-2BADE973DF23}"/>
              </a:ext>
            </a:extLst>
          </p:cNvPr>
          <p:cNvPicPr>
            <a:picLocks noChangeAspect="1"/>
          </p:cNvPicPr>
          <p:nvPr/>
        </p:nvPicPr>
        <p:blipFill>
          <a:blip r:embed="rId2"/>
          <a:stretch>
            <a:fillRect/>
          </a:stretch>
        </p:blipFill>
        <p:spPr>
          <a:xfrm>
            <a:off x="4666700" y="3852623"/>
            <a:ext cx="3233736" cy="1063345"/>
          </a:xfrm>
          <a:prstGeom prst="rect">
            <a:avLst/>
          </a:prstGeom>
        </p:spPr>
      </p:pic>
      <p:pic>
        <p:nvPicPr>
          <p:cNvPr id="11" name="Content Placeholder 10">
            <a:extLst>
              <a:ext uri="{FF2B5EF4-FFF2-40B4-BE49-F238E27FC236}">
                <a16:creationId xmlns:a16="http://schemas.microsoft.com/office/drawing/2014/main" id="{FBB5F3E8-2423-2FF4-2886-013BB7CBDD8F}"/>
              </a:ext>
            </a:extLst>
          </p:cNvPr>
          <p:cNvPicPr>
            <a:picLocks noGrp="1" noChangeAspect="1"/>
          </p:cNvPicPr>
          <p:nvPr>
            <p:ph idx="1"/>
          </p:nvPr>
        </p:nvPicPr>
        <p:blipFill>
          <a:blip r:embed="rId3"/>
          <a:stretch>
            <a:fillRect/>
          </a:stretch>
        </p:blipFill>
        <p:spPr>
          <a:xfrm>
            <a:off x="2635575" y="2012097"/>
            <a:ext cx="6920850" cy="1705137"/>
          </a:xfrm>
        </p:spPr>
      </p:pic>
    </p:spTree>
    <p:extLst>
      <p:ext uri="{BB962C8B-B14F-4D97-AF65-F5344CB8AC3E}">
        <p14:creationId xmlns:p14="http://schemas.microsoft.com/office/powerpoint/2010/main" val="273515774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CCA1-A776-58D4-B8F9-814346D402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Post with Longest Caption</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A2BD2A7-6226-4791-1F1F-2D7B2CFCC119}"/>
              </a:ext>
            </a:extLst>
          </p:cNvPr>
          <p:cNvPicPr>
            <a:picLocks noGrp="1" noChangeAspect="1"/>
          </p:cNvPicPr>
          <p:nvPr>
            <p:ph idx="1"/>
          </p:nvPr>
        </p:nvPicPr>
        <p:blipFill>
          <a:blip r:embed="rId2"/>
          <a:stretch>
            <a:fillRect/>
          </a:stretch>
        </p:blipFill>
        <p:spPr>
          <a:xfrm>
            <a:off x="2630996" y="2007480"/>
            <a:ext cx="6287011" cy="1232676"/>
          </a:xfrm>
        </p:spPr>
      </p:pic>
      <p:pic>
        <p:nvPicPr>
          <p:cNvPr id="7" name="Picture 6">
            <a:extLst>
              <a:ext uri="{FF2B5EF4-FFF2-40B4-BE49-F238E27FC236}">
                <a16:creationId xmlns:a16="http://schemas.microsoft.com/office/drawing/2014/main" id="{B7A8E285-B524-7505-5CE7-42B181569376}"/>
              </a:ext>
            </a:extLst>
          </p:cNvPr>
          <p:cNvPicPr>
            <a:picLocks noChangeAspect="1"/>
          </p:cNvPicPr>
          <p:nvPr/>
        </p:nvPicPr>
        <p:blipFill>
          <a:blip r:embed="rId3"/>
          <a:stretch>
            <a:fillRect/>
          </a:stretch>
        </p:blipFill>
        <p:spPr>
          <a:xfrm>
            <a:off x="3652683" y="3240156"/>
            <a:ext cx="4886634" cy="1920467"/>
          </a:xfrm>
          <a:prstGeom prst="rect">
            <a:avLst/>
          </a:prstGeom>
        </p:spPr>
      </p:pic>
    </p:spTree>
    <p:extLst>
      <p:ext uri="{BB962C8B-B14F-4D97-AF65-F5344CB8AC3E}">
        <p14:creationId xmlns:p14="http://schemas.microsoft.com/office/powerpoint/2010/main" val="231705206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F03-645B-3C58-6B78-B4C59644DD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Users not following anyone</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340E299-F468-3E2D-212E-05494A9892F6}"/>
              </a:ext>
            </a:extLst>
          </p:cNvPr>
          <p:cNvPicPr>
            <a:picLocks noGrp="1" noChangeAspect="1"/>
          </p:cNvPicPr>
          <p:nvPr>
            <p:ph idx="1"/>
          </p:nvPr>
        </p:nvPicPr>
        <p:blipFill>
          <a:blip r:embed="rId2"/>
          <a:stretch>
            <a:fillRect/>
          </a:stretch>
        </p:blipFill>
        <p:spPr>
          <a:xfrm>
            <a:off x="2979993" y="2008307"/>
            <a:ext cx="6232013" cy="1420693"/>
          </a:xfrm>
        </p:spPr>
      </p:pic>
      <p:pic>
        <p:nvPicPr>
          <p:cNvPr id="7" name="Picture 6">
            <a:extLst>
              <a:ext uri="{FF2B5EF4-FFF2-40B4-BE49-F238E27FC236}">
                <a16:creationId xmlns:a16="http://schemas.microsoft.com/office/drawing/2014/main" id="{481954F1-688F-CA8A-21CC-8A73C5D161A9}"/>
              </a:ext>
            </a:extLst>
          </p:cNvPr>
          <p:cNvPicPr>
            <a:picLocks noChangeAspect="1"/>
          </p:cNvPicPr>
          <p:nvPr/>
        </p:nvPicPr>
        <p:blipFill>
          <a:blip r:embed="rId3"/>
          <a:stretch>
            <a:fillRect/>
          </a:stretch>
        </p:blipFill>
        <p:spPr>
          <a:xfrm>
            <a:off x="3540143" y="3666511"/>
            <a:ext cx="5111711" cy="1420693"/>
          </a:xfrm>
          <a:prstGeom prst="rect">
            <a:avLst/>
          </a:prstGeom>
        </p:spPr>
      </p:pic>
    </p:spTree>
    <p:extLst>
      <p:ext uri="{BB962C8B-B14F-4D97-AF65-F5344CB8AC3E}">
        <p14:creationId xmlns:p14="http://schemas.microsoft.com/office/powerpoint/2010/main" val="142042238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0AA4-F34C-E6C1-691C-7AC092217D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Searching for specific words in comments</a:t>
            </a:r>
            <a:endParaRPr lang="en-A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F51D02D-ACB3-D665-9A66-0316CBF91DA4}"/>
              </a:ext>
            </a:extLst>
          </p:cNvPr>
          <p:cNvPicPr>
            <a:picLocks noGrp="1" noChangeAspect="1"/>
          </p:cNvPicPr>
          <p:nvPr>
            <p:ph idx="1"/>
          </p:nvPr>
        </p:nvPicPr>
        <p:blipFill>
          <a:blip r:embed="rId2"/>
          <a:stretch>
            <a:fillRect/>
          </a:stretch>
        </p:blipFill>
        <p:spPr>
          <a:xfrm>
            <a:off x="1844999" y="1690688"/>
            <a:ext cx="8295019" cy="1325563"/>
          </a:xfrm>
        </p:spPr>
      </p:pic>
      <p:pic>
        <p:nvPicPr>
          <p:cNvPr id="7" name="Picture 6">
            <a:extLst>
              <a:ext uri="{FF2B5EF4-FFF2-40B4-BE49-F238E27FC236}">
                <a16:creationId xmlns:a16="http://schemas.microsoft.com/office/drawing/2014/main" id="{529090BC-D8F5-90D7-DBC6-D0CCE5591333}"/>
              </a:ext>
            </a:extLst>
          </p:cNvPr>
          <p:cNvPicPr>
            <a:picLocks noChangeAspect="1"/>
          </p:cNvPicPr>
          <p:nvPr/>
        </p:nvPicPr>
        <p:blipFill>
          <a:blip r:embed="rId3"/>
          <a:stretch>
            <a:fillRect/>
          </a:stretch>
        </p:blipFill>
        <p:spPr>
          <a:xfrm>
            <a:off x="3239812" y="3429000"/>
            <a:ext cx="5712376" cy="1150318"/>
          </a:xfrm>
          <a:prstGeom prst="rect">
            <a:avLst/>
          </a:prstGeom>
        </p:spPr>
      </p:pic>
    </p:spTree>
    <p:extLst>
      <p:ext uri="{BB962C8B-B14F-4D97-AF65-F5344CB8AC3E}">
        <p14:creationId xmlns:p14="http://schemas.microsoft.com/office/powerpoint/2010/main" val="194221321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2B3F-B036-D4D3-D08A-64A75BA80B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Mutual Friends</a:t>
            </a:r>
            <a:endParaRPr lang="en-AE" dirty="0"/>
          </a:p>
        </p:txBody>
      </p:sp>
      <p:pic>
        <p:nvPicPr>
          <p:cNvPr id="12" name="Picture 11">
            <a:extLst>
              <a:ext uri="{FF2B5EF4-FFF2-40B4-BE49-F238E27FC236}">
                <a16:creationId xmlns:a16="http://schemas.microsoft.com/office/drawing/2014/main" id="{C252CAAE-E4FE-D5B9-5BCE-27B349E81BB1}"/>
              </a:ext>
            </a:extLst>
          </p:cNvPr>
          <p:cNvPicPr>
            <a:picLocks noChangeAspect="1"/>
          </p:cNvPicPr>
          <p:nvPr/>
        </p:nvPicPr>
        <p:blipFill>
          <a:blip r:embed="rId2"/>
          <a:stretch>
            <a:fillRect/>
          </a:stretch>
        </p:blipFill>
        <p:spPr>
          <a:xfrm>
            <a:off x="1588057" y="1690688"/>
            <a:ext cx="8817104" cy="1990850"/>
          </a:xfrm>
          <a:prstGeom prst="rect">
            <a:avLst/>
          </a:prstGeom>
        </p:spPr>
      </p:pic>
      <p:pic>
        <p:nvPicPr>
          <p:cNvPr id="14" name="Picture 13">
            <a:extLst>
              <a:ext uri="{FF2B5EF4-FFF2-40B4-BE49-F238E27FC236}">
                <a16:creationId xmlns:a16="http://schemas.microsoft.com/office/drawing/2014/main" id="{F65F3A1C-B5B4-4D81-E414-98236E1A765E}"/>
              </a:ext>
            </a:extLst>
          </p:cNvPr>
          <p:cNvPicPr>
            <a:picLocks noChangeAspect="1"/>
          </p:cNvPicPr>
          <p:nvPr/>
        </p:nvPicPr>
        <p:blipFill>
          <a:blip r:embed="rId3"/>
          <a:stretch>
            <a:fillRect/>
          </a:stretch>
        </p:blipFill>
        <p:spPr>
          <a:xfrm>
            <a:off x="3390406" y="4011676"/>
            <a:ext cx="5212405" cy="1990850"/>
          </a:xfrm>
          <a:prstGeom prst="rect">
            <a:avLst/>
          </a:prstGeom>
        </p:spPr>
      </p:pic>
    </p:spTree>
    <p:extLst>
      <p:ext uri="{BB962C8B-B14F-4D97-AF65-F5344CB8AC3E}">
        <p14:creationId xmlns:p14="http://schemas.microsoft.com/office/powerpoint/2010/main" val="21210811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2E7B-8198-7F4D-E612-2BCD4F7249F2}"/>
              </a:ext>
            </a:extLst>
          </p:cNvPr>
          <p:cNvSpPr>
            <a:spLocks noGrp="1"/>
          </p:cNvSpPr>
          <p:nvPr>
            <p:ph type="title"/>
          </p:nvPr>
        </p:nvSpPr>
        <p:spPr>
          <a:xfrm>
            <a:off x="997226" y="355186"/>
            <a:ext cx="10515600" cy="1325563"/>
          </a:xfrm>
        </p:spPr>
        <p:txBody>
          <a:bodyPr/>
          <a:lstStyle/>
          <a:p>
            <a:pPr algn="ctr"/>
            <a:r>
              <a:rPr lang="en-US" dirty="0">
                <a:latin typeface="Times New Roman" panose="02020603050405020304" pitchFamily="18" charset="0"/>
                <a:cs typeface="Times New Roman" panose="02020603050405020304" pitchFamily="18" charset="0"/>
              </a:rPr>
              <a:t>Table of Contents</a:t>
            </a:r>
            <a:endParaRPr lang="en-A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B27938-8718-4434-48CB-A28281175931}"/>
              </a:ext>
            </a:extLst>
          </p:cNvPr>
          <p:cNvSpPr>
            <a:spLocks noGrp="1"/>
          </p:cNvSpPr>
          <p:nvPr>
            <p:ph idx="1"/>
          </p:nvPr>
        </p:nvSpPr>
        <p:spPr/>
        <p:txBody>
          <a:bodyPr>
            <a:normAutofit/>
          </a:bodyPr>
          <a:lstStyle/>
          <a:p>
            <a:pPr marL="0" indent="0">
              <a:buNone/>
            </a:pPr>
            <a:r>
              <a:rPr lang="en-AE" dirty="0">
                <a:latin typeface="Times New Roman" panose="02020603050405020304" pitchFamily="18" charset="0"/>
                <a:cs typeface="Times New Roman" panose="02020603050405020304" pitchFamily="18" charset="0"/>
              </a:rPr>
              <a:t> </a:t>
            </a:r>
          </a:p>
        </p:txBody>
      </p:sp>
      <p:graphicFrame>
        <p:nvGraphicFramePr>
          <p:cNvPr id="7" name="Content Placeholder 2">
            <a:extLst>
              <a:ext uri="{FF2B5EF4-FFF2-40B4-BE49-F238E27FC236}">
                <a16:creationId xmlns:a16="http://schemas.microsoft.com/office/drawing/2014/main" id="{3CA9098C-3F16-B955-B166-923DE83A20E2}"/>
              </a:ext>
            </a:extLst>
          </p:cNvPr>
          <p:cNvGraphicFramePr>
            <a:graphicFrameLocks noGrp="1"/>
          </p:cNvGraphicFramePr>
          <p:nvPr>
            <p:extLst>
              <p:ext uri="{D42A27DB-BD31-4B8C-83A1-F6EECF244321}">
                <p14:modId xmlns:p14="http://schemas.microsoft.com/office/powerpoint/2010/main" val="1246215207"/>
              </p:ext>
            </p:extLst>
          </p:nvPr>
        </p:nvGraphicFramePr>
        <p:xfrm>
          <a:off x="838200" y="1605611"/>
          <a:ext cx="10515600" cy="4791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72708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34A9-1E92-C838-804C-2BD907245E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a:t>
            </a:r>
            <a:endParaRPr lang="en-AE" dirty="0">
              <a:latin typeface="Times New Roman" panose="02020603050405020304" pitchFamily="18" charset="0"/>
              <a:cs typeface="Times New Roman" panose="02020603050405020304" pitchFamily="18" charset="0"/>
            </a:endParaRPr>
          </a:p>
        </p:txBody>
      </p:sp>
      <p:graphicFrame>
        <p:nvGraphicFramePr>
          <p:cNvPr id="4" name="Content Placeholder 2">
            <a:extLst>
              <a:ext uri="{FF2B5EF4-FFF2-40B4-BE49-F238E27FC236}">
                <a16:creationId xmlns:a16="http://schemas.microsoft.com/office/drawing/2014/main" id="{B2CF811D-AB46-5C1B-302C-8F337DC26781}"/>
              </a:ext>
            </a:extLst>
          </p:cNvPr>
          <p:cNvGraphicFramePr>
            <a:graphicFrameLocks noGrp="1"/>
          </p:cNvGraphicFramePr>
          <p:nvPr>
            <p:ph idx="1"/>
            <p:extLst>
              <p:ext uri="{D42A27DB-BD31-4B8C-83A1-F6EECF244321}">
                <p14:modId xmlns:p14="http://schemas.microsoft.com/office/powerpoint/2010/main" val="8389481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89304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Curved 5">
            <a:extLst>
              <a:ext uri="{FF2B5EF4-FFF2-40B4-BE49-F238E27FC236}">
                <a16:creationId xmlns:a16="http://schemas.microsoft.com/office/drawing/2014/main" id="{BF819CD3-8D34-3C17-3E82-61ED8D037A4E}"/>
              </a:ext>
            </a:extLst>
          </p:cNvPr>
          <p:cNvCxnSpPr/>
          <p:nvPr/>
        </p:nvCxnSpPr>
        <p:spPr>
          <a:xfrm rot="5400000" flipH="1" flipV="1">
            <a:off x="-1202636" y="-2067860"/>
            <a:ext cx="5377069" cy="5277678"/>
          </a:xfrm>
          <a:prstGeom prst="curvedConnector3">
            <a:avLst/>
          </a:prstGeom>
          <a:ln w="76200"/>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49FD7124-C103-F9DB-8979-2A5F2A7538D8}"/>
              </a:ext>
            </a:extLst>
          </p:cNvPr>
          <p:cNvCxnSpPr>
            <a:cxnSpLocks/>
          </p:cNvCxnSpPr>
          <p:nvPr/>
        </p:nvCxnSpPr>
        <p:spPr>
          <a:xfrm rot="5400000">
            <a:off x="6538292" y="1927933"/>
            <a:ext cx="8120270" cy="4558746"/>
          </a:xfrm>
          <a:prstGeom prst="curvedConnector3">
            <a:avLst/>
          </a:prstGeom>
          <a:ln w="76200"/>
        </p:spPr>
        <p:style>
          <a:lnRef idx="1">
            <a:schemeClr val="accent6"/>
          </a:lnRef>
          <a:fillRef idx="0">
            <a:schemeClr val="accent6"/>
          </a:fillRef>
          <a:effectRef idx="0">
            <a:schemeClr val="accent6"/>
          </a:effectRef>
          <a:fontRef idx="minor">
            <a:schemeClr val="tx1"/>
          </a:fontRef>
        </p:style>
      </p:cxnSp>
      <p:sp>
        <p:nvSpPr>
          <p:cNvPr id="14" name="Arc 13">
            <a:extLst>
              <a:ext uri="{FF2B5EF4-FFF2-40B4-BE49-F238E27FC236}">
                <a16:creationId xmlns:a16="http://schemas.microsoft.com/office/drawing/2014/main" id="{F696764E-5DF8-3BE4-0AF6-D241E89CA2F7}"/>
              </a:ext>
            </a:extLst>
          </p:cNvPr>
          <p:cNvSpPr/>
          <p:nvPr/>
        </p:nvSpPr>
        <p:spPr>
          <a:xfrm>
            <a:off x="-4035287" y="5790903"/>
            <a:ext cx="8070574" cy="2286000"/>
          </a:xfrm>
          <a:prstGeom prst="arc">
            <a:avLst/>
          </a:prstGeom>
          <a:ln w="762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a:p>
        </p:txBody>
      </p:sp>
      <p:pic>
        <p:nvPicPr>
          <p:cNvPr id="5" name="Picture 4">
            <a:extLst>
              <a:ext uri="{FF2B5EF4-FFF2-40B4-BE49-F238E27FC236}">
                <a16:creationId xmlns:a16="http://schemas.microsoft.com/office/drawing/2014/main" id="{91F0D232-E222-126B-4D9D-6A0F2CBC1F12}"/>
              </a:ext>
            </a:extLst>
          </p:cNvPr>
          <p:cNvPicPr>
            <a:picLocks noChangeAspect="1"/>
          </p:cNvPicPr>
          <p:nvPr/>
        </p:nvPicPr>
        <p:blipFill>
          <a:blip r:embed="rId2"/>
          <a:stretch>
            <a:fillRect/>
          </a:stretch>
        </p:blipFill>
        <p:spPr>
          <a:xfrm>
            <a:off x="619079" y="1518771"/>
            <a:ext cx="10668925" cy="4456562"/>
          </a:xfrm>
          <a:prstGeom prst="rect">
            <a:avLst/>
          </a:prstGeom>
        </p:spPr>
      </p:pic>
      <p:pic>
        <p:nvPicPr>
          <p:cNvPr id="8" name="Picture 7">
            <a:extLst>
              <a:ext uri="{FF2B5EF4-FFF2-40B4-BE49-F238E27FC236}">
                <a16:creationId xmlns:a16="http://schemas.microsoft.com/office/drawing/2014/main" id="{C2901FDC-AFFD-670B-48FE-83AC88D7D071}"/>
              </a:ext>
            </a:extLst>
          </p:cNvPr>
          <p:cNvPicPr>
            <a:picLocks noChangeAspect="1"/>
          </p:cNvPicPr>
          <p:nvPr/>
        </p:nvPicPr>
        <p:blipFill>
          <a:blip r:embed="rId3"/>
          <a:stretch>
            <a:fillRect/>
          </a:stretch>
        </p:blipFill>
        <p:spPr>
          <a:xfrm>
            <a:off x="619079" y="491465"/>
            <a:ext cx="10766469" cy="1322947"/>
          </a:xfrm>
          <a:prstGeom prst="rect">
            <a:avLst/>
          </a:prstGeom>
        </p:spPr>
      </p:pic>
    </p:spTree>
    <p:extLst>
      <p:ext uri="{BB962C8B-B14F-4D97-AF65-F5344CB8AC3E}">
        <p14:creationId xmlns:p14="http://schemas.microsoft.com/office/powerpoint/2010/main" val="133995822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9E7C-F347-0D04-6F96-304315426E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Description : Introduction</a:t>
            </a:r>
            <a:endParaRPr lang="en-A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F42858-7474-B32D-D315-FAA5FAC666CA}"/>
              </a:ext>
            </a:extLst>
          </p:cNvPr>
          <p:cNvSpPr>
            <a:spLocks noGrp="1"/>
          </p:cNvSpPr>
          <p:nvPr>
            <p:ph idx="1"/>
          </p:nvPr>
        </p:nvSpPr>
        <p:spPr/>
        <p:txBody>
          <a:bodyPr>
            <a:normAutofit/>
          </a:bodyPr>
          <a:lstStyle/>
          <a:p>
            <a:r>
              <a:rPr lang="en-US" sz="2000" kern="1200" dirty="0">
                <a:effectLst/>
                <a:latin typeface="Times New Roman" panose="02020603050405020304" pitchFamily="18" charset="0"/>
                <a:ea typeface="SimSun" panose="02010600030101010101" pitchFamily="2" charset="-122"/>
              </a:rPr>
              <a:t>Instagram is a digital platform where users can create, share, and interact with content and other users. </a:t>
            </a:r>
          </a:p>
          <a:p>
            <a:r>
              <a:rPr lang="en-US" sz="2000" kern="1200" dirty="0">
                <a:effectLst/>
                <a:latin typeface="Times New Roman" panose="02020603050405020304" pitchFamily="18" charset="0"/>
                <a:ea typeface="SimSun" panose="02010600030101010101" pitchFamily="2" charset="-122"/>
              </a:rPr>
              <a:t>Instagram has become an integral part of modern communication, and it has changed the way people connect, communicate, and consume information</a:t>
            </a:r>
          </a:p>
          <a:p>
            <a:r>
              <a:rPr lang="en-US" sz="2000" kern="1200" dirty="0">
                <a:effectLst/>
                <a:latin typeface="Times New Roman" panose="02020603050405020304" pitchFamily="18" charset="0"/>
                <a:ea typeface="SimSun" panose="02010600030101010101" pitchFamily="2" charset="-122"/>
                <a:cs typeface="Times New Roman" panose="02020603050405020304" pitchFamily="18" charset="0"/>
              </a:rPr>
              <a:t>Social media platforms allow users to share various types of content, including text, photos, videos, and links. Users can also engage with other users by liking, commenting, sharing, and following their content.</a:t>
            </a:r>
            <a:endParaRPr lang="en-AE"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AE" sz="3600" dirty="0"/>
          </a:p>
        </p:txBody>
      </p:sp>
      <p:pic>
        <p:nvPicPr>
          <p:cNvPr id="4" name="Picture 3">
            <a:extLst>
              <a:ext uri="{FF2B5EF4-FFF2-40B4-BE49-F238E27FC236}">
                <a16:creationId xmlns:a16="http://schemas.microsoft.com/office/drawing/2014/main" id="{BAE018B5-732F-CD1D-2BA0-EF48336FA9D2}"/>
              </a:ext>
            </a:extLst>
          </p:cNvPr>
          <p:cNvPicPr>
            <a:picLocks noChangeAspect="1"/>
          </p:cNvPicPr>
          <p:nvPr/>
        </p:nvPicPr>
        <p:blipFill>
          <a:blip r:embed="rId2"/>
          <a:stretch>
            <a:fillRect/>
          </a:stretch>
        </p:blipFill>
        <p:spPr>
          <a:xfrm>
            <a:off x="5114511" y="4210771"/>
            <a:ext cx="3600450" cy="1266825"/>
          </a:xfrm>
          <a:prstGeom prst="rect">
            <a:avLst/>
          </a:prstGeom>
        </p:spPr>
      </p:pic>
      <p:pic>
        <p:nvPicPr>
          <p:cNvPr id="5" name="Picture 4">
            <a:extLst>
              <a:ext uri="{FF2B5EF4-FFF2-40B4-BE49-F238E27FC236}">
                <a16:creationId xmlns:a16="http://schemas.microsoft.com/office/drawing/2014/main" id="{D0BBFAD1-ACFE-59D9-D375-39965751114F}"/>
              </a:ext>
            </a:extLst>
          </p:cNvPr>
          <p:cNvPicPr>
            <a:picLocks noChangeAspect="1"/>
          </p:cNvPicPr>
          <p:nvPr/>
        </p:nvPicPr>
        <p:blipFill>
          <a:blip r:embed="rId3"/>
          <a:stretch>
            <a:fillRect/>
          </a:stretch>
        </p:blipFill>
        <p:spPr>
          <a:xfrm>
            <a:off x="0" y="4001294"/>
            <a:ext cx="3141520" cy="1915561"/>
          </a:xfrm>
          <a:prstGeom prst="rect">
            <a:avLst/>
          </a:prstGeom>
        </p:spPr>
      </p:pic>
      <p:pic>
        <p:nvPicPr>
          <p:cNvPr id="6" name="Picture 5">
            <a:extLst>
              <a:ext uri="{FF2B5EF4-FFF2-40B4-BE49-F238E27FC236}">
                <a16:creationId xmlns:a16="http://schemas.microsoft.com/office/drawing/2014/main" id="{16A68FB8-539E-66A5-0285-82499E80C406}"/>
              </a:ext>
            </a:extLst>
          </p:cNvPr>
          <p:cNvPicPr>
            <a:picLocks noChangeAspect="1"/>
          </p:cNvPicPr>
          <p:nvPr/>
        </p:nvPicPr>
        <p:blipFill>
          <a:blip r:embed="rId4"/>
          <a:stretch>
            <a:fillRect/>
          </a:stretch>
        </p:blipFill>
        <p:spPr>
          <a:xfrm>
            <a:off x="9554817" y="4096266"/>
            <a:ext cx="1639957" cy="1639957"/>
          </a:xfrm>
          <a:prstGeom prst="rect">
            <a:avLst/>
          </a:prstGeom>
        </p:spPr>
      </p:pic>
      <p:pic>
        <p:nvPicPr>
          <p:cNvPr id="7" name="Picture 6">
            <a:extLst>
              <a:ext uri="{FF2B5EF4-FFF2-40B4-BE49-F238E27FC236}">
                <a16:creationId xmlns:a16="http://schemas.microsoft.com/office/drawing/2014/main" id="{BB54653D-7242-DD20-E196-B1A1BF17821E}"/>
              </a:ext>
            </a:extLst>
          </p:cNvPr>
          <p:cNvPicPr>
            <a:picLocks noChangeAspect="1"/>
          </p:cNvPicPr>
          <p:nvPr/>
        </p:nvPicPr>
        <p:blipFill>
          <a:blip r:embed="rId5"/>
          <a:stretch>
            <a:fillRect/>
          </a:stretch>
        </p:blipFill>
        <p:spPr>
          <a:xfrm>
            <a:off x="3688660" y="4072972"/>
            <a:ext cx="1266825" cy="1266825"/>
          </a:xfrm>
          <a:prstGeom prst="rect">
            <a:avLst/>
          </a:prstGeom>
        </p:spPr>
      </p:pic>
      <p:pic>
        <p:nvPicPr>
          <p:cNvPr id="8" name="Picture 7">
            <a:extLst>
              <a:ext uri="{FF2B5EF4-FFF2-40B4-BE49-F238E27FC236}">
                <a16:creationId xmlns:a16="http://schemas.microsoft.com/office/drawing/2014/main" id="{296A9EEA-DB55-B254-CFC2-C20DEDFC04B2}"/>
              </a:ext>
            </a:extLst>
          </p:cNvPr>
          <p:cNvPicPr>
            <a:picLocks noChangeAspect="1"/>
          </p:cNvPicPr>
          <p:nvPr/>
        </p:nvPicPr>
        <p:blipFill>
          <a:blip r:embed="rId6"/>
          <a:stretch>
            <a:fillRect/>
          </a:stretch>
        </p:blipFill>
        <p:spPr>
          <a:xfrm>
            <a:off x="2421835" y="5226050"/>
            <a:ext cx="1266825" cy="1266825"/>
          </a:xfrm>
          <a:prstGeom prst="rect">
            <a:avLst/>
          </a:prstGeom>
        </p:spPr>
      </p:pic>
      <p:pic>
        <p:nvPicPr>
          <p:cNvPr id="9" name="Picture 8">
            <a:extLst>
              <a:ext uri="{FF2B5EF4-FFF2-40B4-BE49-F238E27FC236}">
                <a16:creationId xmlns:a16="http://schemas.microsoft.com/office/drawing/2014/main" id="{0C9A46C0-B6FA-F021-F92B-40C6315DEBB1}"/>
              </a:ext>
            </a:extLst>
          </p:cNvPr>
          <p:cNvPicPr>
            <a:picLocks noChangeAspect="1"/>
          </p:cNvPicPr>
          <p:nvPr/>
        </p:nvPicPr>
        <p:blipFill rotWithShape="1">
          <a:blip r:embed="rId7"/>
          <a:srcRect t="36551" b="32464"/>
          <a:stretch/>
        </p:blipFill>
        <p:spPr>
          <a:xfrm>
            <a:off x="4955485" y="5477596"/>
            <a:ext cx="4183544" cy="1296284"/>
          </a:xfrm>
          <a:prstGeom prst="rect">
            <a:avLst/>
          </a:prstGeom>
        </p:spPr>
      </p:pic>
    </p:spTree>
    <p:extLst>
      <p:ext uri="{BB962C8B-B14F-4D97-AF65-F5344CB8AC3E}">
        <p14:creationId xmlns:p14="http://schemas.microsoft.com/office/powerpoint/2010/main" val="414597607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D58C-C628-ACA2-9842-C6E89A0407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AE" dirty="0"/>
          </a:p>
        </p:txBody>
      </p:sp>
      <p:graphicFrame>
        <p:nvGraphicFramePr>
          <p:cNvPr id="4" name="Content Placeholder 2">
            <a:extLst>
              <a:ext uri="{FF2B5EF4-FFF2-40B4-BE49-F238E27FC236}">
                <a16:creationId xmlns:a16="http://schemas.microsoft.com/office/drawing/2014/main" id="{2B151099-F57A-6DD5-57E3-40B9A93F4F71}"/>
              </a:ext>
            </a:extLst>
          </p:cNvPr>
          <p:cNvGraphicFramePr>
            <a:graphicFrameLocks noGrp="1"/>
          </p:cNvGraphicFramePr>
          <p:nvPr>
            <p:ph idx="1"/>
            <p:extLst>
              <p:ext uri="{D42A27DB-BD31-4B8C-83A1-F6EECF244321}">
                <p14:modId xmlns:p14="http://schemas.microsoft.com/office/powerpoint/2010/main" val="22065628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3930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1F5D-E76E-33D5-EB79-8B6A80ED44D2}"/>
              </a:ext>
            </a:extLst>
          </p:cNvPr>
          <p:cNvSpPr>
            <a:spLocks noGrp="1"/>
          </p:cNvSpPr>
          <p:nvPr>
            <p:ph type="title"/>
          </p:nvPr>
        </p:nvSpPr>
        <p:spPr>
          <a:xfrm>
            <a:off x="838200" y="2054777"/>
            <a:ext cx="4320209" cy="2298562"/>
          </a:xfrm>
        </p:spPr>
        <p:txBody>
          <a:bodyPr>
            <a:normAutofit/>
          </a:bodyPr>
          <a:lstStyle/>
          <a:p>
            <a:r>
              <a:rPr lang="en-US" dirty="0">
                <a:latin typeface="Times New Roman" panose="02020603050405020304" pitchFamily="18" charset="0"/>
                <a:cs typeface="Times New Roman" panose="02020603050405020304" pitchFamily="18" charset="0"/>
              </a:rPr>
              <a:t> Advantages</a:t>
            </a:r>
            <a:endParaRPr lang="en-AE" dirty="0"/>
          </a:p>
        </p:txBody>
      </p:sp>
      <p:graphicFrame>
        <p:nvGraphicFramePr>
          <p:cNvPr id="5" name="Content Placeholder 2">
            <a:extLst>
              <a:ext uri="{FF2B5EF4-FFF2-40B4-BE49-F238E27FC236}">
                <a16:creationId xmlns:a16="http://schemas.microsoft.com/office/drawing/2014/main" id="{CE8FD4AC-1454-A705-AC71-B718702E9394}"/>
              </a:ext>
            </a:extLst>
          </p:cNvPr>
          <p:cNvGraphicFramePr>
            <a:graphicFrameLocks noGrp="1"/>
          </p:cNvGraphicFramePr>
          <p:nvPr>
            <p:ph idx="1"/>
            <p:extLst>
              <p:ext uri="{D42A27DB-BD31-4B8C-83A1-F6EECF244321}">
                <p14:modId xmlns:p14="http://schemas.microsoft.com/office/powerpoint/2010/main" val="781300681"/>
              </p:ext>
            </p:extLst>
          </p:nvPr>
        </p:nvGraphicFramePr>
        <p:xfrm>
          <a:off x="4859614" y="555832"/>
          <a:ext cx="6580187"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52404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8C19-FCAA-E712-9442-ED55F824D732}"/>
              </a:ext>
            </a:extLst>
          </p:cNvPr>
          <p:cNvSpPr>
            <a:spLocks noGrp="1"/>
          </p:cNvSpPr>
          <p:nvPr>
            <p:ph type="title"/>
          </p:nvPr>
        </p:nvSpPr>
        <p:spPr>
          <a:xfrm>
            <a:off x="699053" y="2531856"/>
            <a:ext cx="3952462" cy="1325563"/>
          </a:xfrm>
        </p:spPr>
        <p:txBody>
          <a:bodyPr>
            <a:normAutofit fontScale="90000"/>
          </a:bodyPr>
          <a:lstStyle/>
          <a:p>
            <a:r>
              <a:rPr lang="en-US" dirty="0">
                <a:latin typeface="Times New Roman" panose="02020603050405020304" pitchFamily="18" charset="0"/>
                <a:cs typeface="Times New Roman" panose="02020603050405020304" pitchFamily="18" charset="0"/>
              </a:rPr>
              <a:t>Entity Relationship Diagram</a:t>
            </a:r>
            <a:endParaRPr lang="en-AE"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EDC9826-A9D8-10F7-45DE-BBA5ADE927C2}"/>
              </a:ext>
            </a:extLst>
          </p:cNvPr>
          <p:cNvPicPr>
            <a:picLocks noGrp="1" noChangeAspect="1"/>
          </p:cNvPicPr>
          <p:nvPr>
            <p:ph idx="1"/>
          </p:nvPr>
        </p:nvPicPr>
        <p:blipFill>
          <a:blip r:embed="rId2"/>
          <a:stretch>
            <a:fillRect/>
          </a:stretch>
        </p:blipFill>
        <p:spPr>
          <a:xfrm>
            <a:off x="4306958" y="834887"/>
            <a:ext cx="7714243" cy="5588325"/>
          </a:xfrm>
          <a:prstGeom prst="rect">
            <a:avLst/>
          </a:prstGeom>
        </p:spPr>
      </p:pic>
      <p:sp>
        <p:nvSpPr>
          <p:cNvPr id="6" name="Arrow: Pentagon 5">
            <a:extLst>
              <a:ext uri="{FF2B5EF4-FFF2-40B4-BE49-F238E27FC236}">
                <a16:creationId xmlns:a16="http://schemas.microsoft.com/office/drawing/2014/main" id="{FA716C0B-0C95-9B37-D3A1-7ACC32C8FFAF}"/>
              </a:ext>
            </a:extLst>
          </p:cNvPr>
          <p:cNvSpPr/>
          <p:nvPr/>
        </p:nvSpPr>
        <p:spPr>
          <a:xfrm>
            <a:off x="556592" y="2007704"/>
            <a:ext cx="3319670" cy="2425148"/>
          </a:xfrm>
          <a:prstGeom prst="homePlate">
            <a:avLst/>
          </a:prstGeom>
          <a:noFill/>
          <a:ln w="76200">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82273848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2D89-F2B9-3B3C-A616-28ED656E2130}"/>
              </a:ext>
            </a:extLst>
          </p:cNvPr>
          <p:cNvSpPr>
            <a:spLocks noGrp="1"/>
          </p:cNvSpPr>
          <p:nvPr>
            <p:ph type="title"/>
          </p:nvPr>
        </p:nvSpPr>
        <p:spPr>
          <a:xfrm>
            <a:off x="1116495" y="2442403"/>
            <a:ext cx="4141304" cy="1325563"/>
          </a:xfrm>
        </p:spPr>
        <p:txBody>
          <a:bodyPr/>
          <a:lstStyle/>
          <a:p>
            <a:r>
              <a:rPr lang="en-US" dirty="0">
                <a:latin typeface="Times New Roman" panose="02020603050405020304" pitchFamily="18" charset="0"/>
                <a:cs typeface="Times New Roman" panose="02020603050405020304" pitchFamily="18" charset="0"/>
              </a:rPr>
              <a:t>Relational Schema</a:t>
            </a:r>
            <a:endParaRPr lang="en-AE"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468A347-B791-5879-4441-7F45A7D02203}"/>
              </a:ext>
            </a:extLst>
          </p:cNvPr>
          <p:cNvPicPr>
            <a:picLocks noGrp="1" noChangeAspect="1"/>
          </p:cNvPicPr>
          <p:nvPr>
            <p:ph idx="1"/>
          </p:nvPr>
        </p:nvPicPr>
        <p:blipFill>
          <a:blip r:embed="rId2"/>
          <a:stretch>
            <a:fillRect/>
          </a:stretch>
        </p:blipFill>
        <p:spPr>
          <a:xfrm>
            <a:off x="5257799" y="89201"/>
            <a:ext cx="5654513" cy="6384349"/>
          </a:xfrm>
          <a:prstGeom prst="rect">
            <a:avLst/>
          </a:prstGeom>
        </p:spPr>
      </p:pic>
      <p:pic>
        <p:nvPicPr>
          <p:cNvPr id="6" name="Picture 5">
            <a:extLst>
              <a:ext uri="{FF2B5EF4-FFF2-40B4-BE49-F238E27FC236}">
                <a16:creationId xmlns:a16="http://schemas.microsoft.com/office/drawing/2014/main" id="{001502A4-7B7F-D29E-DCD0-C570467110D3}"/>
              </a:ext>
            </a:extLst>
          </p:cNvPr>
          <p:cNvPicPr>
            <a:picLocks noChangeAspect="1"/>
          </p:cNvPicPr>
          <p:nvPr/>
        </p:nvPicPr>
        <p:blipFill>
          <a:blip r:embed="rId3"/>
          <a:stretch>
            <a:fillRect/>
          </a:stretch>
        </p:blipFill>
        <p:spPr>
          <a:xfrm>
            <a:off x="867472" y="1748781"/>
            <a:ext cx="3420152" cy="2505673"/>
          </a:xfrm>
          <a:prstGeom prst="rect">
            <a:avLst/>
          </a:prstGeom>
        </p:spPr>
      </p:pic>
    </p:spTree>
    <p:extLst>
      <p:ext uri="{BB962C8B-B14F-4D97-AF65-F5344CB8AC3E}">
        <p14:creationId xmlns:p14="http://schemas.microsoft.com/office/powerpoint/2010/main" val="270219487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2F09-952E-71DD-6E62-6A51C556E9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Assumptions about the Database</a:t>
            </a:r>
            <a:endParaRPr lang="en-AE" dirty="0">
              <a:latin typeface="Times New Roman" panose="02020603050405020304" pitchFamily="18" charset="0"/>
              <a:cs typeface="Times New Roman" panose="02020603050405020304" pitchFamily="18" charset="0"/>
            </a:endParaRPr>
          </a:p>
        </p:txBody>
      </p:sp>
      <p:graphicFrame>
        <p:nvGraphicFramePr>
          <p:cNvPr id="4" name="Content Placeholder 2">
            <a:extLst>
              <a:ext uri="{FF2B5EF4-FFF2-40B4-BE49-F238E27FC236}">
                <a16:creationId xmlns:a16="http://schemas.microsoft.com/office/drawing/2014/main" id="{7EA0CF1A-CBF7-3992-E2B5-4706F671055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02861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C7FC-61C0-9988-E1C4-A5B6998C7E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Assumptions about the Normal Forms (NF)</a:t>
            </a:r>
            <a:endParaRPr lang="en-AE" dirty="0">
              <a:latin typeface="Times New Roman" panose="02020603050405020304" pitchFamily="18" charset="0"/>
              <a:cs typeface="Times New Roman" panose="02020603050405020304" pitchFamily="18" charset="0"/>
            </a:endParaRPr>
          </a:p>
        </p:txBody>
      </p:sp>
      <p:graphicFrame>
        <p:nvGraphicFramePr>
          <p:cNvPr id="4" name="Content Placeholder 2">
            <a:extLst>
              <a:ext uri="{FF2B5EF4-FFF2-40B4-BE49-F238E27FC236}">
                <a16:creationId xmlns:a16="http://schemas.microsoft.com/office/drawing/2014/main" id="{BF0174A8-C01E-7A48-13DA-02AC660A94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755221"/>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673</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Instagram Database</vt:lpstr>
      <vt:lpstr>Table of Contents</vt:lpstr>
      <vt:lpstr>Project Description : Introduction</vt:lpstr>
      <vt:lpstr>Objectives</vt:lpstr>
      <vt:lpstr> Advantages</vt:lpstr>
      <vt:lpstr>Entity Relationship Diagram</vt:lpstr>
      <vt:lpstr>Relational Schema</vt:lpstr>
      <vt:lpstr>Assumptions about the Database</vt:lpstr>
      <vt:lpstr>Assumptions about the Normal Forms (NF)</vt:lpstr>
      <vt:lpstr>Most Followed Hashtag</vt:lpstr>
      <vt:lpstr>Most Used Hashtag</vt:lpstr>
      <vt:lpstr>Most Inactive User</vt:lpstr>
      <vt:lpstr>Most Liked Posts with Username and Hashtags used</vt:lpstr>
      <vt:lpstr>Average Posts per User</vt:lpstr>
      <vt:lpstr>Users who have liked every single post</vt:lpstr>
      <vt:lpstr>Post with Longest Caption</vt:lpstr>
      <vt:lpstr>Users not following anyone</vt:lpstr>
      <vt:lpstr>Searching for specific words in comments</vt:lpstr>
      <vt:lpstr>Mutual Friends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Database</dc:title>
  <dc:creator>Avril Mendonca</dc:creator>
  <cp:lastModifiedBy>Dell</cp:lastModifiedBy>
  <cp:revision>5</cp:revision>
  <dcterms:created xsi:type="dcterms:W3CDTF">2023-03-30T14:25:36Z</dcterms:created>
  <dcterms:modified xsi:type="dcterms:W3CDTF">2023-04-03T14:28:19Z</dcterms:modified>
</cp:coreProperties>
</file>