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bb86f810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bb86f810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bb86f810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bb86f810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bb86f810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bb86f810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bb86f810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bb86f810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l="970" t="24902"/>
          <a:stretch/>
        </p:blipFill>
        <p:spPr>
          <a:xfrm>
            <a:off x="0" y="3075950"/>
            <a:ext cx="4836125" cy="206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l="31596" t="26334" r="24365" b="28480"/>
          <a:stretch/>
        </p:blipFill>
        <p:spPr>
          <a:xfrm>
            <a:off x="4836126" y="0"/>
            <a:ext cx="4307876" cy="331506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71713" y="964825"/>
            <a:ext cx="3692700" cy="1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Person Sensor by Useful Sensors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Aaron Morris Basco Jara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92CB02-C7CE-46DD-B4B5-32B954E3D9FC}"/>
              </a:ext>
            </a:extLst>
          </p:cNvPr>
          <p:cNvSpPr txBox="1"/>
          <p:nvPr/>
        </p:nvSpPr>
        <p:spPr>
          <a:xfrm>
            <a:off x="4918144" y="4487816"/>
            <a:ext cx="220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I2C address: 0x62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l="28505" t="17199" r="25279" b="11696"/>
          <a:stretch/>
        </p:blipFill>
        <p:spPr>
          <a:xfrm>
            <a:off x="1600188" y="0"/>
            <a:ext cx="594362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l="18648" t="16499" r="35021" b="9310"/>
          <a:stretch/>
        </p:blipFill>
        <p:spPr>
          <a:xfrm>
            <a:off x="1732875" y="0"/>
            <a:ext cx="57104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t="18916" r="635"/>
          <a:stretch/>
        </p:blipFill>
        <p:spPr>
          <a:xfrm>
            <a:off x="0" y="1047798"/>
            <a:ext cx="9144000" cy="30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1811550" y="232150"/>
            <a:ext cx="55209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solidFill>
                  <a:srgbClr val="262626"/>
                </a:solidFill>
                <a:highlight>
                  <a:srgbClr val="FFFFFF"/>
                </a:highlight>
              </a:rPr>
              <a:t>Reading/Writing to Sensor/Effector</a:t>
            </a:r>
            <a:endParaRPr sz="2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453450" y="221250"/>
            <a:ext cx="8237100" cy="47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dk2"/>
                </a:solidFill>
              </a:rPr>
              <a:t>Course Knowledge</a:t>
            </a:r>
            <a:endParaRPr sz="1800" u="sng" dirty="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 dirty="0">
                <a:solidFill>
                  <a:schemeClr val="dk2"/>
                </a:solidFill>
              </a:rPr>
              <a:t>How to use a multimeter (Tech101 - Electric Circuits)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 dirty="0">
                <a:solidFill>
                  <a:schemeClr val="dk2"/>
                </a:solidFill>
              </a:rPr>
              <a:t>How to read a resistor (Tech101 - Electric Circuits)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 dirty="0">
                <a:solidFill>
                  <a:schemeClr val="dk2"/>
                </a:solidFill>
              </a:rPr>
              <a:t>The basics of creating a circuit to light up a led (Tech101 - Electric Circuits)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 dirty="0">
                <a:solidFill>
                  <a:schemeClr val="dk2"/>
                </a:solidFill>
              </a:rPr>
              <a:t>How to test if a circuit is shorted (Tech101 - Electric Circuits)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 dirty="0">
                <a:solidFill>
                  <a:schemeClr val="dk2"/>
                </a:solidFill>
              </a:rPr>
              <a:t>Connect to the Pi from VNC viewer (Ceng153 – Programming in C)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 dirty="0">
                <a:solidFill>
                  <a:schemeClr val="dk2"/>
                </a:solidFill>
              </a:rPr>
              <a:t>Use WinScp to move files to the Pi (Ceng153 – Programming in C)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" sz="1800" dirty="0">
                <a:solidFill>
                  <a:schemeClr val="dk2"/>
                </a:solidFill>
              </a:rPr>
              <a:t>-    The basics of programming (Tech104 – Programming Fundamentals)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115</Words>
  <Application>Microsoft Office PowerPoint</Application>
  <PresentationFormat>On-screen Show (16:9)</PresentationFormat>
  <Paragraphs>15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Morris Jara</dc:creator>
  <cp:lastModifiedBy>Aaron Morris Jara</cp:lastModifiedBy>
  <cp:revision>3</cp:revision>
  <dcterms:modified xsi:type="dcterms:W3CDTF">2023-11-29T20:55:27Z</dcterms:modified>
</cp:coreProperties>
</file>