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1" r:id="rId4"/>
    <p:sldId id="260" r:id="rId5"/>
    <p:sldId id="280" r:id="rId6"/>
    <p:sldId id="278" r:id="rId7"/>
    <p:sldId id="279" r:id="rId8"/>
    <p:sldId id="261" r:id="rId9"/>
    <p:sldId id="262" r:id="rId10"/>
    <p:sldId id="274" r:id="rId11"/>
    <p:sldId id="275" r:id="rId12"/>
    <p:sldId id="263" r:id="rId13"/>
    <p:sldId id="264" r:id="rId14"/>
    <p:sldId id="265" r:id="rId15"/>
    <p:sldId id="266" r:id="rId16"/>
    <p:sldId id="272" r:id="rId17"/>
    <p:sldId id="267" r:id="rId18"/>
    <p:sldId id="277" r:id="rId19"/>
    <p:sldId id="269" r:id="rId20"/>
    <p:sldId id="270" r:id="rId21"/>
    <p:sldId id="271" r:id="rId22"/>
    <p:sldId id="276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E1CF-A0CC-4939-AAB6-4DBA8B33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B8589-B581-4D9A-8D90-230D1243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24862-4380-42BE-880F-DC7406C2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48F7F-29AE-4B95-893E-87B76D76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2A1BB-B45C-4CB2-9975-6F3D35EB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8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6098-5038-47E6-A251-BCFFAEFC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C5547-3E4A-4104-91F7-2D86FDCA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4D879-397C-4A5B-9FBC-4B090AEF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4FA78-873F-4938-9CBD-349F36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6F8DA-E8B5-4587-B0DD-968488D7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1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C6788-6498-4824-B600-C4193FEA4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2062A-66E5-484B-A9F7-1F9F1F175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DBA36-26EA-48D4-B8EE-BD8BFD04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70ED8-280E-45B0-B52A-CEC544DD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C52F1-0980-4D74-99F7-937EAAE5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C88CD-2362-4F0E-BE7D-5FCB8FFA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47019-6719-4A57-B878-233897F9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0C14E-86FA-424F-B1AC-41B460E2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B5BCC-391D-48CC-BCB2-C4DB998A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6D84D-395D-4510-9710-088C1B0F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70BAE-AFD5-4222-B439-C8F112B0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31181-8091-4E6F-9C7A-12C9F036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C7E8B-9CF3-49AF-9750-7492DA6C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1E60E-E643-4F0F-A28D-C5075038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C1B21-64D9-455B-9F73-7FEE577B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5B807-6597-4C01-ABA0-E715DB1E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7E3B0-98FD-4135-85CC-6C0AB72F3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9D309-79C6-4D29-86CD-C1C5DB07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923A3-A9F2-4CA0-A188-833E7CE2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6FE32-4B37-4D15-8D9C-DDD7DD76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A93A1-5870-43B3-A00E-0C59BFBB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10BC-50AC-4DE5-A978-405A4304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E44A2-33FD-4A3D-813C-49ACA43E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08CB5-F5E3-4404-B42E-C5D77038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D09484-B06F-4EFA-AFCB-486E310F5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ED90C8-AFC8-4C07-93ED-F4D9805B4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49B196-EFAC-4065-A886-0B5E3FC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97450-0D12-40EA-9AB8-112CD45A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7538C9-6DCF-428B-9194-29FAFEAF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06C55-5B95-4389-A679-AA46C23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09975-7EDD-4B5E-BC0E-8EFC1C78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FA8F6A-79CB-4DF9-BD4A-184A6287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DC52CF-F75F-4B4D-8027-B09F7D60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AA7928-E486-4EF8-B323-B9A23A3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686338-207B-424E-BA3E-79266968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711B4E-C681-452D-A030-E8DF766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C987D-8BD3-4987-A276-87C03891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221A7-33E5-4100-9914-C883393DC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93661-794A-49EA-BE8B-956FC657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0FD3B-DA23-4C89-965A-BA99E2E7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B2EE2-98A5-4558-BD84-7735F67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9882B-D39D-44E7-8D22-9A0001C3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8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09E5-6468-4D22-B34A-27139834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5C80C9-6AF5-4C39-8B20-6B60A915C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40434-7F1D-4CD4-9FFB-638663A7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4F59A-C1BC-4077-BC0C-CE3C10D3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4BE94-5DD4-43FD-B6F5-41ADAD7D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44D027-4069-4C64-AA9E-5ED896A4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45D8F1-267E-4715-BC01-F9C481DC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F9670-181A-40C6-8810-F00534F5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79D8C-4F59-4FA2-9DBA-4608A15C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4D41-C6BF-4F72-BBE9-D4C6EB15C3C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EFA4E-4750-4C10-9C02-B6FB2DED6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34A5-BB4C-4C0B-A9AF-657A3C84E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6805-B326-4A35-A485-E28D83A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5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C5BAD-78E8-4F92-8937-34E9F27D3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>
                <a:latin typeface="+mn-ea"/>
                <a:ea typeface="+mn-ea"/>
                <a:cs typeface="Segoe UI Semibold" panose="020B0702040204020203" pitchFamily="34" charset="0"/>
              </a:rPr>
              <a:t>微服务那些事⼉</a:t>
            </a:r>
          </a:p>
        </p:txBody>
      </p:sp>
    </p:spTree>
    <p:extLst>
      <p:ext uri="{BB962C8B-B14F-4D97-AF65-F5344CB8AC3E}">
        <p14:creationId xmlns:p14="http://schemas.microsoft.com/office/powerpoint/2010/main" val="272432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238627-60E1-4B0C-92E9-7269BE55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666" y="343285"/>
            <a:ext cx="7666667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5ECC5-7098-4770-AAFC-E65030DE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Protocol buffer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D2342-C960-4F8D-81AE-C69AB6BEB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性能好</a:t>
            </a:r>
            <a:endParaRPr lang="en-US" altLang="zh-CN" dirty="0"/>
          </a:p>
          <a:p>
            <a:pPr lvl="1"/>
            <a:r>
              <a:rPr lang="zh-CN" altLang="en-US" dirty="0"/>
              <a:t>效率高</a:t>
            </a:r>
            <a:endParaRPr lang="en-US" altLang="zh-CN" dirty="0"/>
          </a:p>
          <a:p>
            <a:pPr lvl="1"/>
            <a:r>
              <a:rPr lang="zh-CN" altLang="en-US" dirty="0"/>
              <a:t>支持向前向后兼容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没有可读性</a:t>
            </a:r>
            <a:endParaRPr lang="en-US" altLang="zh-CN" dirty="0"/>
          </a:p>
          <a:p>
            <a:pPr lvl="1"/>
            <a:r>
              <a:rPr lang="zh-CN" altLang="en-US" dirty="0"/>
              <a:t>缺乏自描述</a:t>
            </a:r>
            <a:endParaRPr lang="en-US" altLang="zh-CN" dirty="0"/>
          </a:p>
          <a:p>
            <a:pPr lvl="1"/>
            <a:r>
              <a:rPr lang="zh-CN" altLang="en-US" dirty="0"/>
              <a:t>通用性</a:t>
            </a:r>
          </a:p>
        </p:txBody>
      </p:sp>
    </p:spTree>
    <p:extLst>
      <p:ext uri="{BB962C8B-B14F-4D97-AF65-F5344CB8AC3E}">
        <p14:creationId xmlns:p14="http://schemas.microsoft.com/office/powerpoint/2010/main" val="31593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3169E-E7E4-4296-81F0-EE7B2F12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配置中心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014C5E-C557-47B5-A74B-1675363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7422"/>
            <a:ext cx="10131662" cy="49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9EAD-10C6-4B44-8683-69CE936F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服务发现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81C653-8B62-47D2-B02F-80FABDFA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68" y="2328326"/>
            <a:ext cx="6933333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0A2DE-80B2-4D8A-A3E1-98766A94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服务注册发现框架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009AAE-BF62-4EA0-86F4-F111F9AE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05" y="2001062"/>
            <a:ext cx="9180952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877F7-85E5-44BE-B398-D45C128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ETCD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83C9D3-ABF3-46EE-8425-DD8DA9E2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0553"/>
            <a:ext cx="10028571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289BA-6D31-4541-9A13-311D35B0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ETCD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6BC2C-9C40-4461-BFA5-38A145D3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		</a:t>
            </a:r>
            <a:r>
              <a:rPr lang="zh-CN" altLang="en-US" dirty="0"/>
              <a:t>获取</a:t>
            </a:r>
            <a:endParaRPr lang="en-US" altLang="zh-CN" dirty="0"/>
          </a:p>
          <a:p>
            <a:r>
              <a:rPr lang="en-US" altLang="zh-CN" dirty="0"/>
              <a:t>put		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en-US" altLang="zh-CN" dirty="0"/>
              <a:t>del		</a:t>
            </a:r>
            <a:r>
              <a:rPr lang="zh-CN" altLang="en-US" dirty="0"/>
              <a:t>删除</a:t>
            </a:r>
            <a:endParaRPr lang="en-US" altLang="zh-CN" dirty="0"/>
          </a:p>
          <a:p>
            <a:r>
              <a:rPr lang="en-US" altLang="zh-CN" dirty="0"/>
              <a:t>watch	</a:t>
            </a:r>
            <a:r>
              <a:rPr lang="zh-CN" altLang="en-US" dirty="0"/>
              <a:t>监听</a:t>
            </a:r>
            <a:endParaRPr lang="en-US" altLang="zh-CN" dirty="0"/>
          </a:p>
          <a:p>
            <a:r>
              <a:rPr lang="en-US" altLang="zh-CN" dirty="0"/>
              <a:t>lock		</a:t>
            </a:r>
            <a:r>
              <a:rPr lang="zh-CN" altLang="en-US" dirty="0"/>
              <a:t>锁</a:t>
            </a:r>
            <a:endParaRPr lang="en-US" altLang="zh-CN" dirty="0"/>
          </a:p>
          <a:p>
            <a:r>
              <a:rPr lang="en-US" altLang="zh-CN" dirty="0" err="1"/>
              <a:t>txn</a:t>
            </a:r>
            <a:r>
              <a:rPr lang="en-US" altLang="zh-CN" dirty="0"/>
              <a:t>		</a:t>
            </a:r>
            <a:r>
              <a:rPr lang="zh-CN" altLang="en-US" dirty="0"/>
              <a:t>原子，事物</a:t>
            </a:r>
            <a:endParaRPr lang="en-US" altLang="zh-CN" dirty="0"/>
          </a:p>
          <a:p>
            <a:r>
              <a:rPr lang="en-US" altLang="zh-CN" dirty="0"/>
              <a:t>lease 	</a:t>
            </a:r>
            <a:r>
              <a:rPr lang="zh-CN" altLang="en-US" dirty="0"/>
              <a:t>租约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24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6AC32-041C-4496-A899-13A8F4C1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CAP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586917-FE68-44D3-B5EF-95D957E0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1579"/>
            <a:ext cx="9619934" cy="54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0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2F5E4-FE19-4044-9F18-02AA0E4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CAP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3BA343-8860-4A1C-995E-520F1872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66" y="1302399"/>
            <a:ext cx="6066667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5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1E4B-EAAA-4290-ADB0-29261BC4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负载均衡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EB8C2-6AB5-4129-BE7F-3EE37DDE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0025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8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A1E2BC-22D4-488A-9F83-6C4AD78B0882}"/>
              </a:ext>
            </a:extLst>
          </p:cNvPr>
          <p:cNvSpPr/>
          <p:nvPr/>
        </p:nvSpPr>
        <p:spPr>
          <a:xfrm>
            <a:off x="1830729" y="1452623"/>
            <a:ext cx="8530541" cy="3946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什么是微服务？</a:t>
            </a:r>
            <a:endParaRPr lang="en-US" altLang="zh-CN" sz="5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32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CD536-8C91-4570-AA50-101EBEA3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负载均衡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8A620-45BA-467B-BB8A-0AE925A5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轮询</a:t>
            </a:r>
            <a:endParaRPr lang="en-US" altLang="zh-CN" dirty="0"/>
          </a:p>
          <a:p>
            <a:r>
              <a:rPr lang="zh-CN" altLang="en-US" dirty="0"/>
              <a:t>加权轮询</a:t>
            </a:r>
            <a:endParaRPr lang="en-US" altLang="zh-CN" dirty="0"/>
          </a:p>
          <a:p>
            <a:r>
              <a:rPr lang="zh-CN" altLang="en-US" dirty="0"/>
              <a:t>随机</a:t>
            </a:r>
            <a:endParaRPr lang="en-US" altLang="zh-CN" dirty="0"/>
          </a:p>
          <a:p>
            <a:r>
              <a:rPr lang="zh-CN" altLang="en-US" dirty="0"/>
              <a:t>加权随机</a:t>
            </a:r>
            <a:endParaRPr lang="en-US" altLang="zh-CN" dirty="0"/>
          </a:p>
          <a:p>
            <a:r>
              <a:rPr lang="en-US" altLang="zh-CN" dirty="0" err="1"/>
              <a:t>ip_hash</a:t>
            </a:r>
            <a:endParaRPr lang="en-US" altLang="zh-CN" dirty="0"/>
          </a:p>
          <a:p>
            <a:r>
              <a:rPr lang="en-US" altLang="zh-CN" dirty="0" err="1"/>
              <a:t>Least_conn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28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F906C-CB32-4D36-B4F4-11D3934E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2B0465-8EA1-4128-ABBD-8CC89DD6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06" y="1577716"/>
            <a:ext cx="11740587" cy="51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1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FDCD3-48F4-4032-9D4B-A01491C6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日志、测试、部署、监控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BE494-137A-4446-BD92-74FB9476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ELK</a:t>
            </a:r>
          </a:p>
          <a:p>
            <a:r>
              <a:rPr lang="en-US" altLang="zh-CN" dirty="0"/>
              <a:t>CICD</a:t>
            </a:r>
          </a:p>
          <a:p>
            <a:r>
              <a:rPr lang="en-US" altLang="zh-CN" dirty="0"/>
              <a:t>Docker k8s </a:t>
            </a:r>
          </a:p>
          <a:p>
            <a:r>
              <a:rPr lang="en-US" altLang="zh-CN" dirty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8807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2385D6-5819-4A3C-B4DA-A2922C6ADDC7}"/>
              </a:ext>
            </a:extLst>
          </p:cNvPr>
          <p:cNvSpPr txBox="1"/>
          <p:nvPr/>
        </p:nvSpPr>
        <p:spPr>
          <a:xfrm>
            <a:off x="3048000" y="264417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/>
              <a:t>“ Q&amp;A </a:t>
            </a:r>
            <a:r>
              <a:rPr lang="zh-CN" altLang="en-US" sz="9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2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E96BCB-B0B1-45EC-A834-E366F913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1856111"/>
            <a:ext cx="6657143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7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AB1038A-0D51-4304-A7BE-35F2100F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753" y="-1811"/>
            <a:ext cx="5379869" cy="685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6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4547-24B3-444B-A197-148C7169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单体架构缺点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D470E-1395-4EAE-9AD2-0AB994FE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难以扩展</a:t>
            </a:r>
            <a:endParaRPr lang="en-US" altLang="zh-CN" dirty="0"/>
          </a:p>
          <a:p>
            <a:r>
              <a:rPr lang="zh-CN" altLang="en-US" dirty="0"/>
              <a:t>复杂性高</a:t>
            </a:r>
            <a:endParaRPr lang="en-US" altLang="zh-CN" dirty="0"/>
          </a:p>
          <a:p>
            <a:r>
              <a:rPr lang="zh-CN" altLang="en-US" dirty="0"/>
              <a:t>代码修改、维护、重构难</a:t>
            </a:r>
            <a:endParaRPr lang="en-US" altLang="zh-CN" dirty="0"/>
          </a:p>
          <a:p>
            <a:r>
              <a:rPr lang="zh-CN" altLang="en-US" dirty="0"/>
              <a:t>伸缩性差</a:t>
            </a:r>
            <a:endParaRPr lang="en-US" altLang="zh-CN" dirty="0"/>
          </a:p>
          <a:p>
            <a:r>
              <a:rPr lang="zh-CN" altLang="en-US" dirty="0"/>
              <a:t>可靠性差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337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9DA8C-DCC7-48B8-9BFE-E4767481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为什么要使用微服务 </a:t>
            </a:r>
            <a:r>
              <a:rPr lang="en-US" altLang="zh-CN" b="1" dirty="0"/>
              <a:t>– </a:t>
            </a:r>
            <a:r>
              <a:rPr lang="zh-CN" altLang="en-US" b="1" dirty="0"/>
              <a:t>人员解耦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463A03-CE57-44CC-AE8A-8FAE601C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22" y="2180903"/>
            <a:ext cx="4990476" cy="4066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F8B0E8-0A9B-4925-97BF-B3D22A1C1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61855"/>
            <a:ext cx="5361905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5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FED06-97C7-4C58-AA81-04081380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为什么要使用微服务 </a:t>
            </a:r>
            <a:r>
              <a:rPr lang="en-US" altLang="zh-CN" b="1" dirty="0"/>
              <a:t>– </a:t>
            </a:r>
            <a:r>
              <a:rPr lang="zh-CN" altLang="en-US" b="1" dirty="0"/>
              <a:t>业务</a:t>
            </a:r>
            <a:r>
              <a:rPr lang="en-US" altLang="zh-CN" b="1" dirty="0"/>
              <a:t>/</a:t>
            </a:r>
            <a:r>
              <a:rPr lang="zh-CN" altLang="en-US" b="1" dirty="0"/>
              <a:t>数据 解耦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511C45-9B02-4950-9BAA-6BAB14C7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38" y="2696764"/>
            <a:ext cx="6209524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1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2CEF9B4-1B0A-43E3-84C3-4082AEC8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微服务优点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246E9-4B85-40F2-8994-F4F7791D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Bahnschrift SemiBold" panose="020B0502040204020203" pitchFamily="34" charset="0"/>
              </a:rPr>
              <a:t>松耦合，代码结构更加清晰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开发者友好，避免老代码包袱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独立发布、快速迭代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故障隔离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增加重用</a:t>
            </a:r>
            <a:r>
              <a:rPr lang="en-US" altLang="zh-CN" dirty="0">
                <a:latin typeface="Bahnschrift SemiBold" panose="020B0502040204020203" pitchFamily="34" charset="0"/>
              </a:rPr>
              <a:t>, </a:t>
            </a:r>
            <a:r>
              <a:rPr lang="zh-CN" altLang="en-US" dirty="0">
                <a:latin typeface="Bahnschrift SemiBold" panose="020B0502040204020203" pitchFamily="34" charset="0"/>
              </a:rPr>
              <a:t>可组合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针对性横向扩展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独立部署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zh-CN" altLang="en-US" dirty="0">
                <a:latin typeface="Bahnschrift SemiBold" panose="020B0502040204020203" pitchFamily="34" charset="0"/>
              </a:rPr>
              <a:t>易于开发维护</a:t>
            </a:r>
            <a:endParaRPr lang="en-US" altLang="zh-C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EA4FE-6F6E-47A8-9FAD-5E95D634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RPC </a:t>
            </a:r>
            <a:r>
              <a:rPr lang="zh-CN" altLang="en-US" b="1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37B21-9DE3-4725-A34D-BB405052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rpc</a:t>
            </a:r>
            <a:r>
              <a:rPr lang="en-US" altLang="zh-CN" dirty="0">
                <a:latin typeface="Bahnschrift SemiBold" panose="020B0502040204020203" pitchFamily="34" charset="0"/>
              </a:rPr>
              <a:t> over </a:t>
            </a:r>
            <a:r>
              <a:rPr lang="en-US" altLang="zh-CN" dirty="0" err="1">
                <a:latin typeface="Bahnschrift SemiBold" panose="020B0502040204020203" pitchFamily="34" charset="0"/>
              </a:rPr>
              <a:t>tcp</a:t>
            </a:r>
            <a:r>
              <a:rPr lang="en-US" altLang="zh-CN" dirty="0">
                <a:latin typeface="Bahnschrift SemiBold" panose="020B0502040204020203" pitchFamily="34" charset="0"/>
              </a:rPr>
              <a:t>; </a:t>
            </a:r>
            <a:r>
              <a:rPr lang="zh-CN" altLang="en-US" dirty="0">
                <a:latin typeface="Bahnschrift SemiBold" panose="020B0502040204020203" pitchFamily="34" charset="0"/>
              </a:rPr>
              <a:t>强约束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err="1">
                <a:latin typeface="Bahnschrift SemiBold" panose="020B0502040204020203" pitchFamily="34" charset="0"/>
              </a:rPr>
              <a:t>rpc</a:t>
            </a:r>
            <a:r>
              <a:rPr lang="en-US" altLang="zh-CN" sz="2400" dirty="0">
                <a:latin typeface="Bahnschrift SemiBold" panose="020B0502040204020203" pitchFamily="34" charset="0"/>
              </a:rPr>
              <a:t> google protocol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Bahnschrift SemiBold" panose="020B0502040204020203" pitchFamily="34" charset="0"/>
              </a:rPr>
              <a:t>buffer apache thrift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Bahnschrift SemiBold" panose="020B0502040204020203" pitchFamily="34" charset="0"/>
              </a:rPr>
              <a:t>协议紧凑</a:t>
            </a:r>
            <a:r>
              <a:rPr lang="en-US" altLang="zh-CN" sz="2400" dirty="0">
                <a:latin typeface="Bahnschrift SemiBold" panose="020B0502040204020203" pitchFamily="34" charset="0"/>
              </a:rPr>
              <a:t>, </a:t>
            </a:r>
            <a:r>
              <a:rPr lang="zh-CN" altLang="en-US" sz="2400" dirty="0">
                <a:latin typeface="Bahnschrift SemiBold" panose="020B0502040204020203" pitchFamily="34" charset="0"/>
              </a:rPr>
              <a:t>性能⾼ </a:t>
            </a:r>
            <a:endParaRPr lang="en-US" altLang="zh-CN" sz="2400" dirty="0">
              <a:latin typeface="Bahnschrift SemiBold" panose="020B0502040204020203" pitchFamily="34" charset="0"/>
            </a:endParaRPr>
          </a:p>
          <a:p>
            <a:endParaRPr lang="en-US" altLang="zh-CN" dirty="0">
              <a:latin typeface="Bahnschrift SemiBold" panose="020B0502040204020203" pitchFamily="34" charset="0"/>
            </a:endParaRPr>
          </a:p>
          <a:p>
            <a:r>
              <a:rPr lang="en-US" altLang="zh-CN" dirty="0" err="1">
                <a:latin typeface="Bahnschrift SemiBold" panose="020B0502040204020203" pitchFamily="34" charset="0"/>
              </a:rPr>
              <a:t>rpc</a:t>
            </a:r>
            <a:r>
              <a:rPr lang="en-US" altLang="zh-CN" dirty="0">
                <a:latin typeface="Bahnschrift SemiBold" panose="020B0502040204020203" pitchFamily="34" charset="0"/>
              </a:rPr>
              <a:t> over http; </a:t>
            </a:r>
            <a:r>
              <a:rPr lang="zh-CN" altLang="en-US" dirty="0">
                <a:latin typeface="Bahnschrift SemiBold" panose="020B0502040204020203" pitchFamily="34" charset="0"/>
              </a:rPr>
              <a:t>不约束</a:t>
            </a:r>
            <a:endParaRPr lang="en-US" altLang="zh-CN" dirty="0">
              <a:latin typeface="Bahnschrift SemiBold" panose="020B0502040204020203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err="1">
                <a:latin typeface="Bahnschrift SemiBold" panose="020B0502040204020203" pitchFamily="34" charset="0"/>
              </a:rPr>
              <a:t>rpc</a:t>
            </a:r>
            <a:r>
              <a:rPr lang="en-US" altLang="zh-CN" sz="2400" dirty="0">
                <a:latin typeface="Bahnschrift SemiBold" panose="020B0502040204020203" pitchFamily="34" charset="0"/>
              </a:rPr>
              <a:t> http </a:t>
            </a:r>
            <a:r>
              <a:rPr lang="en-US" altLang="zh-CN" sz="2400" dirty="0" err="1">
                <a:latin typeface="Bahnschrift SemiBold" panose="020B0502040204020203" pitchFamily="34" charset="0"/>
              </a:rPr>
              <a:t>msgpack</a:t>
            </a:r>
            <a:endParaRPr lang="en-US" altLang="zh-CN" sz="2400" dirty="0">
              <a:latin typeface="Bahnschrift SemiBold" panose="020B0502040204020203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Bahnschrift SemiBold" panose="020B0502040204020203" pitchFamily="34" charset="0"/>
              </a:rPr>
              <a:t>协议冗余</a:t>
            </a:r>
            <a:r>
              <a:rPr lang="en-US" altLang="zh-CN" sz="2400" dirty="0">
                <a:latin typeface="Bahnschrift SemiBold" panose="020B0502040204020203" pitchFamily="34" charset="0"/>
              </a:rPr>
              <a:t>, </a:t>
            </a:r>
            <a:r>
              <a:rPr lang="zh-CN" altLang="en-US" sz="2400" dirty="0">
                <a:latin typeface="Bahnschrift SemiBold" panose="020B0502040204020203" pitchFamily="34" charset="0"/>
              </a:rPr>
              <a:t>简单</a:t>
            </a:r>
            <a:r>
              <a:rPr lang="en-US" altLang="zh-CN" sz="2400" dirty="0">
                <a:latin typeface="Bahnschrift SemiBold" panose="020B0502040204020203" pitchFamily="34" charset="0"/>
              </a:rPr>
              <a:t>, </a:t>
            </a:r>
            <a:r>
              <a:rPr lang="zh-CN" altLang="en-US" sz="2400" dirty="0">
                <a:latin typeface="Bahnschrift SemiBold" panose="020B0502040204020203" pitchFamily="34" charset="0"/>
              </a:rPr>
              <a:t>自定义开发</a:t>
            </a:r>
            <a:endParaRPr lang="en-US" altLang="zh-CN" sz="2400" dirty="0">
              <a:latin typeface="Bahnschrift SemiBold" panose="020B0502040204020203" pitchFamily="34" charset="0"/>
            </a:endParaRPr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253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212</Words>
  <Application>Microsoft Office PowerPoint</Application>
  <PresentationFormat>宽屏</PresentationFormat>
  <Paragraphs>72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Bahnschrift SemiBold</vt:lpstr>
      <vt:lpstr>Bahnschrift SemiCondensed</vt:lpstr>
      <vt:lpstr>Office 主题​​</vt:lpstr>
      <vt:lpstr>微服务那些事⼉</vt:lpstr>
      <vt:lpstr>PowerPoint 演示文稿</vt:lpstr>
      <vt:lpstr>PowerPoint 演示文稿</vt:lpstr>
      <vt:lpstr>PowerPoint 演示文稿</vt:lpstr>
      <vt:lpstr>单体架构缺点</vt:lpstr>
      <vt:lpstr>为什么要使用微服务 – 人员解耦</vt:lpstr>
      <vt:lpstr>为什么要使用微服务 – 业务/数据 解耦</vt:lpstr>
      <vt:lpstr>微服务优点</vt:lpstr>
      <vt:lpstr>RPC 协议</vt:lpstr>
      <vt:lpstr>PowerPoint 演示文稿</vt:lpstr>
      <vt:lpstr>Protocol buffer</vt:lpstr>
      <vt:lpstr>配置中心</vt:lpstr>
      <vt:lpstr>服务发现</vt:lpstr>
      <vt:lpstr>服务注册发现框架</vt:lpstr>
      <vt:lpstr>ETCD</vt:lpstr>
      <vt:lpstr>ETCD</vt:lpstr>
      <vt:lpstr>CAP</vt:lpstr>
      <vt:lpstr>CAP</vt:lpstr>
      <vt:lpstr>负载均衡</vt:lpstr>
      <vt:lpstr>负载均衡</vt:lpstr>
      <vt:lpstr>分布式锁</vt:lpstr>
      <vt:lpstr>日志、测试、部署、监控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微服务那些事⼉</dc:title>
  <dc:creator>吴 忠焕</dc:creator>
  <cp:lastModifiedBy>吴 忠焕</cp:lastModifiedBy>
  <cp:revision>29</cp:revision>
  <dcterms:created xsi:type="dcterms:W3CDTF">2021-03-13T08:38:33Z</dcterms:created>
  <dcterms:modified xsi:type="dcterms:W3CDTF">2021-03-15T15:01:32Z</dcterms:modified>
</cp:coreProperties>
</file>