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2" r:id="rId6"/>
    <p:sldId id="266" r:id="rId7"/>
    <p:sldId id="284" r:id="rId8"/>
    <p:sldId id="291" r:id="rId9"/>
    <p:sldId id="281" r:id="rId10"/>
    <p:sldId id="265" r:id="rId11"/>
    <p:sldId id="287" r:id="rId12"/>
    <p:sldId id="269" r:id="rId13"/>
    <p:sldId id="268" r:id="rId14"/>
    <p:sldId id="277" r:id="rId15"/>
    <p:sldId id="278" r:id="rId16"/>
    <p:sldId id="279" r:id="rId17"/>
    <p:sldId id="275" r:id="rId18"/>
    <p:sldId id="323" r:id="rId19"/>
    <p:sldId id="292" r:id="rId20"/>
    <p:sldId id="322" r:id="rId21"/>
    <p:sldId id="293" r:id="rId22"/>
    <p:sldId id="295" r:id="rId23"/>
    <p:sldId id="324" r:id="rId24"/>
    <p:sldId id="302" r:id="rId25"/>
    <p:sldId id="299" r:id="rId26"/>
    <p:sldId id="317" r:id="rId27"/>
    <p:sldId id="308" r:id="rId28"/>
    <p:sldId id="310" r:id="rId29"/>
    <p:sldId id="311" r:id="rId30"/>
    <p:sldId id="280" r:id="rId31"/>
    <p:sldId id="314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7473-EB39-4BB1-B5AE-4BCE0C5C0FBB}" type="doc">
      <dgm:prSet loTypeId="urn:microsoft.com/office/officeart/2005/8/layout/equati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5D248E-A486-4BBD-9E0C-77B2971CD19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dirty="0"/>
        </a:p>
      </dgm:t>
    </dgm:pt>
    <dgm:pt modelId="{E6485C94-C538-4C09-A41D-C6B2C30406E9}" type="parTrans" cxnId="{8B6F3E3F-65A3-49CA-81AE-51B0B6EE7469}">
      <dgm:prSet/>
      <dgm:spPr/>
      <dgm:t>
        <a:bodyPr/>
        <a:lstStyle/>
        <a:p>
          <a:endParaRPr lang="es-EC" b="1"/>
        </a:p>
      </dgm:t>
    </dgm:pt>
    <dgm:pt modelId="{3A857931-7F7D-4B07-9443-078D85F59197}" type="sibTrans" cxnId="{8B6F3E3F-65A3-49CA-81AE-51B0B6EE7469}">
      <dgm:prSet/>
      <dgm:spPr/>
      <dgm:t>
        <a:bodyPr/>
        <a:lstStyle/>
        <a:p>
          <a:endParaRPr lang="es-EC" b="1"/>
        </a:p>
      </dgm:t>
    </dgm:pt>
    <dgm:pt modelId="{93C2338F-5552-445D-A1BE-7165CB3EDFF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dirty="0"/>
        </a:p>
      </dgm:t>
    </dgm:pt>
    <dgm:pt modelId="{A51EF7FD-EBAB-448B-A803-DAD0E1D4A2A8}" type="parTrans" cxnId="{26487831-0A8D-4E3E-BBF7-27302A8495CD}">
      <dgm:prSet/>
      <dgm:spPr/>
      <dgm:t>
        <a:bodyPr/>
        <a:lstStyle/>
        <a:p>
          <a:endParaRPr lang="es-EC" b="1"/>
        </a:p>
      </dgm:t>
    </dgm:pt>
    <dgm:pt modelId="{60C3926D-E522-4697-B812-333850C54770}" type="sibTrans" cxnId="{26487831-0A8D-4E3E-BBF7-27302A8495CD}">
      <dgm:prSet/>
      <dgm:spPr/>
      <dgm:t>
        <a:bodyPr/>
        <a:lstStyle/>
        <a:p>
          <a:endParaRPr lang="es-EC" b="1"/>
        </a:p>
      </dgm:t>
    </dgm:pt>
    <dgm:pt modelId="{31BA6718-6060-4C39-B85C-4C6F14B6F1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dirty="0"/>
        </a:p>
      </dgm:t>
    </dgm:pt>
    <dgm:pt modelId="{F86FF52B-600E-4C89-A325-F7CB096518E9}" type="parTrans" cxnId="{DC58FD59-64CF-4114-8507-0754D423C482}">
      <dgm:prSet/>
      <dgm:spPr/>
      <dgm:t>
        <a:bodyPr/>
        <a:lstStyle/>
        <a:p>
          <a:endParaRPr lang="es-EC" b="1"/>
        </a:p>
      </dgm:t>
    </dgm:pt>
    <dgm:pt modelId="{BE47F222-C8E8-425D-BEE2-7440A6AD537F}" type="sibTrans" cxnId="{DC58FD59-64CF-4114-8507-0754D423C482}">
      <dgm:prSet/>
      <dgm:spPr/>
      <dgm:t>
        <a:bodyPr/>
        <a:lstStyle/>
        <a:p>
          <a:endParaRPr lang="es-EC" b="1"/>
        </a:p>
      </dgm:t>
    </dgm:pt>
    <dgm:pt modelId="{961DE0C4-596B-4D4A-9508-0EEA443754D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dirty="0"/>
        </a:p>
      </dgm:t>
    </dgm:pt>
    <dgm:pt modelId="{F0683C77-BEE1-4125-9B33-F6D0D14D275B}" type="sibTrans" cxnId="{8972CC07-9762-4413-8F29-A4EC17D751C6}">
      <dgm:prSet/>
      <dgm:spPr/>
      <dgm:t>
        <a:bodyPr/>
        <a:lstStyle/>
        <a:p>
          <a:endParaRPr lang="es-EC" b="1"/>
        </a:p>
      </dgm:t>
    </dgm:pt>
    <dgm:pt modelId="{900EAC08-4230-41FA-ABBF-45B5409A3DC9}" type="parTrans" cxnId="{8972CC07-9762-4413-8F29-A4EC17D751C6}">
      <dgm:prSet/>
      <dgm:spPr/>
      <dgm:t>
        <a:bodyPr/>
        <a:lstStyle/>
        <a:p>
          <a:endParaRPr lang="es-EC" b="1"/>
        </a:p>
      </dgm:t>
    </dgm:pt>
    <dgm:pt modelId="{A61CF591-634F-45A2-B90E-6AC80B34D8FF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sz="1600" b="0"/>
            <a:t>Carrera de Software</a:t>
          </a:r>
        </a:p>
      </dgm:t>
    </dgm:pt>
    <dgm:pt modelId="{C291911E-E04A-44B5-B367-658D7E563757}" type="parTrans" cxnId="{BCBE5539-9260-423D-AF75-18D0689ECDC6}">
      <dgm:prSet/>
      <dgm:spPr/>
      <dgm:t>
        <a:bodyPr/>
        <a:lstStyle/>
        <a:p>
          <a:endParaRPr lang="es-EC"/>
        </a:p>
      </dgm:t>
    </dgm:pt>
    <dgm:pt modelId="{02F9E7C2-3667-461E-B44F-D3B700B1F374}" type="sibTrans" cxnId="{BCBE5539-9260-423D-AF75-18D0689ECDC6}">
      <dgm:prSet/>
      <dgm:spPr/>
      <dgm:t>
        <a:bodyPr/>
        <a:lstStyle/>
        <a:p>
          <a:endParaRPr lang="es-EC"/>
        </a:p>
      </dgm:t>
    </dgm:pt>
    <dgm:pt modelId="{001F78E0-724D-47CB-9B33-8140CFD54ED1}" type="pres">
      <dgm:prSet presAssocID="{54017473-EB39-4BB1-B5AE-4BCE0C5C0FBB}" presName="linearFlow" presStyleCnt="0">
        <dgm:presLayoutVars>
          <dgm:dir/>
          <dgm:resizeHandles val="exact"/>
        </dgm:presLayoutVars>
      </dgm:prSet>
      <dgm:spPr/>
    </dgm:pt>
    <dgm:pt modelId="{1840FD09-DB65-46E3-A600-A879E05B207E}" type="pres">
      <dgm:prSet presAssocID="{755D248E-A486-4BBD-9E0C-77B2971CD19B}" presName="node" presStyleLbl="node1" presStyleIdx="0" presStyleCnt="5" custScaleX="312151" custScaleY="182127" custLinFactX="63483" custLinFactY="75782" custLinFactNeighborX="100000" custLinFactNeighborY="100000">
        <dgm:presLayoutVars>
          <dgm:bulletEnabled val="1"/>
        </dgm:presLayoutVars>
      </dgm:prSet>
      <dgm:spPr/>
    </dgm:pt>
    <dgm:pt modelId="{D2045CC7-3A5D-464C-8649-4B7A9D9BD80B}" type="pres">
      <dgm:prSet presAssocID="{3A857931-7F7D-4B07-9443-078D85F59197}" presName="spacerL" presStyleCnt="0"/>
      <dgm:spPr/>
    </dgm:pt>
    <dgm:pt modelId="{663E8923-871B-4D9E-9A67-84C3ED2510E3}" type="pres">
      <dgm:prSet presAssocID="{3A857931-7F7D-4B07-9443-078D85F59197}" presName="sibTrans" presStyleLbl="sibTrans2D1" presStyleIdx="0" presStyleCnt="4" custLinFactX="-181668" custLinFactNeighborX="-200000" custLinFactNeighborY="24415"/>
      <dgm:spPr/>
    </dgm:pt>
    <dgm:pt modelId="{7109CEDF-84B6-4AEA-A32A-1CD0BEE36E54}" type="pres">
      <dgm:prSet presAssocID="{3A857931-7F7D-4B07-9443-078D85F59197}" presName="spacerR" presStyleCnt="0"/>
      <dgm:spPr/>
    </dgm:pt>
    <dgm:pt modelId="{1EAFCC6E-CE0A-4A64-973C-612D3DE7E5B1}" type="pres">
      <dgm:prSet presAssocID="{961DE0C4-596B-4D4A-9508-0EEA443754D6}" presName="node" presStyleLbl="node1" presStyleIdx="1" presStyleCnt="5" custScaleX="371671" custScaleY="227764" custLinFactX="-309375" custLinFactY="-64798" custLinFactNeighborX="-400000" custLinFactNeighborY="-100000">
        <dgm:presLayoutVars>
          <dgm:bulletEnabled val="1"/>
        </dgm:presLayoutVars>
      </dgm:prSet>
      <dgm:spPr/>
    </dgm:pt>
    <dgm:pt modelId="{CEC8DA78-62A9-477A-A753-501B8D367E34}" type="pres">
      <dgm:prSet presAssocID="{F0683C77-BEE1-4125-9B33-F6D0D14D275B}" presName="spacerL" presStyleCnt="0"/>
      <dgm:spPr/>
    </dgm:pt>
    <dgm:pt modelId="{28614CD1-C61E-4AAA-8A7B-0FA3D302FA74}" type="pres">
      <dgm:prSet presAssocID="{F0683C77-BEE1-4125-9B33-F6D0D14D275B}" presName="sibTrans" presStyleLbl="sibTrans2D1" presStyleIdx="1" presStyleCnt="4" custLinFactX="-200000" custLinFactY="-100000" custLinFactNeighborX="-245583" custLinFactNeighborY="-136541"/>
      <dgm:spPr/>
    </dgm:pt>
    <dgm:pt modelId="{CB7ED8AE-C09B-4FC5-AD0A-3E87B9B14105}" type="pres">
      <dgm:prSet presAssocID="{F0683C77-BEE1-4125-9B33-F6D0D14D275B}" presName="spacerR" presStyleCnt="0"/>
      <dgm:spPr/>
    </dgm:pt>
    <dgm:pt modelId="{97CC8AB8-2C6C-4571-9362-2D6E6E031B9C}" type="pres">
      <dgm:prSet presAssocID="{A61CF591-634F-45A2-B90E-6AC80B34D8FF}" presName="node" presStyleLbl="node1" presStyleIdx="2" presStyleCnt="5" custScaleX="223749" custScaleY="149944" custLinFactX="-266309" custLinFactY="-14532" custLinFactNeighborX="-300000" custLinFactNeighborY="-100000">
        <dgm:presLayoutVars>
          <dgm:bulletEnabled val="1"/>
        </dgm:presLayoutVars>
      </dgm:prSet>
      <dgm:spPr/>
    </dgm:pt>
    <dgm:pt modelId="{667A050C-5D50-4000-B80E-AA44BCAABD0C}" type="pres">
      <dgm:prSet presAssocID="{02F9E7C2-3667-461E-B44F-D3B700B1F374}" presName="spacerL" presStyleCnt="0"/>
      <dgm:spPr/>
    </dgm:pt>
    <dgm:pt modelId="{0A0CAA23-EFD7-421B-A626-A15E6FA6AD7F}" type="pres">
      <dgm:prSet presAssocID="{02F9E7C2-3667-461E-B44F-D3B700B1F374}" presName="sibTrans" presStyleLbl="sibTrans2D1" presStyleIdx="2" presStyleCnt="4" custLinFactX="-643355" custLinFactNeighborX="-700000" custLinFactNeighborY="8747"/>
      <dgm:spPr/>
    </dgm:pt>
    <dgm:pt modelId="{442BB03E-2153-49E7-A240-D759688B7BAE}" type="pres">
      <dgm:prSet presAssocID="{02F9E7C2-3667-461E-B44F-D3B700B1F374}" presName="spacerR" presStyleCnt="0"/>
      <dgm:spPr/>
    </dgm:pt>
    <dgm:pt modelId="{948AEF34-6B44-422C-902B-5B1378109C91}" type="pres">
      <dgm:prSet presAssocID="{31BA6718-6060-4C39-B85C-4C6F14B6F18F}" presName="node" presStyleLbl="node1" presStyleIdx="3" presStyleCnt="5" custScaleX="257896" custScaleY="166997" custLinFactX="-544869" custLinFactY="34327" custLinFactNeighborX="-600000" custLinFactNeighborY="100000">
        <dgm:presLayoutVars>
          <dgm:bulletEnabled val="1"/>
        </dgm:presLayoutVars>
      </dgm:prSet>
      <dgm:spPr/>
    </dgm:pt>
    <dgm:pt modelId="{4D8D2F3F-9528-47E3-8FC5-EAE3B55CDE1D}" type="pres">
      <dgm:prSet presAssocID="{BE47F222-C8E8-425D-BEE2-7440A6AD537F}" presName="spacerL" presStyleCnt="0"/>
      <dgm:spPr/>
    </dgm:pt>
    <dgm:pt modelId="{6A2535A2-7ADE-474A-8230-2F617745D60A}" type="pres">
      <dgm:prSet presAssocID="{BE47F222-C8E8-425D-BEE2-7440A6AD537F}" presName="sibTrans" presStyleLbl="sibTrans2D1" presStyleIdx="3" presStyleCnt="4" custLinFactX="-846486" custLinFactNeighborX="-900000" custLinFactNeighborY="-8838"/>
      <dgm:spPr/>
    </dgm:pt>
    <dgm:pt modelId="{EB4C0F69-FEF4-47B8-97CD-02BBF58B078E}" type="pres">
      <dgm:prSet presAssocID="{BE47F222-C8E8-425D-BEE2-7440A6AD537F}" presName="spacerR" presStyleCnt="0"/>
      <dgm:spPr/>
    </dgm:pt>
    <dgm:pt modelId="{4E7C8E02-1AFF-4946-8919-C88CC3236CA9}" type="pres">
      <dgm:prSet presAssocID="{93C2338F-5552-445D-A1BE-7165CB3EDFF3}" presName="node" presStyleLbl="node1" presStyleIdx="4" presStyleCnt="5" custScaleX="314165" custScaleY="216332" custLinFactX="-500204" custLinFactNeighborX="-600000" custLinFactNeighborY="-5554">
        <dgm:presLayoutVars>
          <dgm:bulletEnabled val="1"/>
        </dgm:presLayoutVars>
      </dgm:prSet>
      <dgm:spPr/>
    </dgm:pt>
  </dgm:ptLst>
  <dgm:cxnLst>
    <dgm:cxn modelId="{8972CC07-9762-4413-8F29-A4EC17D751C6}" srcId="{54017473-EB39-4BB1-B5AE-4BCE0C5C0FBB}" destId="{961DE0C4-596B-4D4A-9508-0EEA443754D6}" srcOrd="1" destOrd="0" parTransId="{900EAC08-4230-41FA-ABBF-45B5409A3DC9}" sibTransId="{F0683C77-BEE1-4125-9B33-F6D0D14D275B}"/>
    <dgm:cxn modelId="{26487831-0A8D-4E3E-BBF7-27302A8495CD}" srcId="{54017473-EB39-4BB1-B5AE-4BCE0C5C0FBB}" destId="{93C2338F-5552-445D-A1BE-7165CB3EDFF3}" srcOrd="4" destOrd="0" parTransId="{A51EF7FD-EBAB-448B-A803-DAD0E1D4A2A8}" sibTransId="{60C3926D-E522-4697-B812-333850C54770}"/>
    <dgm:cxn modelId="{BCBE5539-9260-423D-AF75-18D0689ECDC6}" srcId="{54017473-EB39-4BB1-B5AE-4BCE0C5C0FBB}" destId="{A61CF591-634F-45A2-B90E-6AC80B34D8FF}" srcOrd="2" destOrd="0" parTransId="{C291911E-E04A-44B5-B367-658D7E563757}" sibTransId="{02F9E7C2-3667-461E-B44F-D3B700B1F374}"/>
    <dgm:cxn modelId="{8B6F3E3F-65A3-49CA-81AE-51B0B6EE7469}" srcId="{54017473-EB39-4BB1-B5AE-4BCE0C5C0FBB}" destId="{755D248E-A486-4BBD-9E0C-77B2971CD19B}" srcOrd="0" destOrd="0" parTransId="{E6485C94-C538-4C09-A41D-C6B2C30406E9}" sibTransId="{3A857931-7F7D-4B07-9443-078D85F59197}"/>
    <dgm:cxn modelId="{54D43E45-30FC-43EB-ABAF-CCC4F17CDB7D}" type="presOf" srcId="{93C2338F-5552-445D-A1BE-7165CB3EDFF3}" destId="{4E7C8E02-1AFF-4946-8919-C88CC3236CA9}" srcOrd="0" destOrd="0" presId="urn:microsoft.com/office/officeart/2005/8/layout/equation1"/>
    <dgm:cxn modelId="{0FA64A6C-F65E-4421-9B30-242A2F700652}" type="presOf" srcId="{31BA6718-6060-4C39-B85C-4C6F14B6F18F}" destId="{948AEF34-6B44-422C-902B-5B1378109C91}" srcOrd="0" destOrd="0" presId="urn:microsoft.com/office/officeart/2005/8/layout/equation1"/>
    <dgm:cxn modelId="{DC58FD59-64CF-4114-8507-0754D423C482}" srcId="{54017473-EB39-4BB1-B5AE-4BCE0C5C0FBB}" destId="{31BA6718-6060-4C39-B85C-4C6F14B6F18F}" srcOrd="3" destOrd="0" parTransId="{F86FF52B-600E-4C89-A325-F7CB096518E9}" sibTransId="{BE47F222-C8E8-425D-BEE2-7440A6AD537F}"/>
    <dgm:cxn modelId="{A44E2F82-B4ED-4E79-990D-7A69B92CE03F}" type="presOf" srcId="{BE47F222-C8E8-425D-BEE2-7440A6AD537F}" destId="{6A2535A2-7ADE-474A-8230-2F617745D60A}" srcOrd="0" destOrd="0" presId="urn:microsoft.com/office/officeart/2005/8/layout/equation1"/>
    <dgm:cxn modelId="{30903484-7591-4DE0-A3A4-9A920D9B5BE5}" type="presOf" srcId="{A61CF591-634F-45A2-B90E-6AC80B34D8FF}" destId="{97CC8AB8-2C6C-4571-9362-2D6E6E031B9C}" srcOrd="0" destOrd="0" presId="urn:microsoft.com/office/officeart/2005/8/layout/equation1"/>
    <dgm:cxn modelId="{7B2B60B6-F2B9-436E-93AF-092A35CE671F}" type="presOf" srcId="{961DE0C4-596B-4D4A-9508-0EEA443754D6}" destId="{1EAFCC6E-CE0A-4A64-973C-612D3DE7E5B1}" srcOrd="0" destOrd="0" presId="urn:microsoft.com/office/officeart/2005/8/layout/equation1"/>
    <dgm:cxn modelId="{4B38BDBE-B9F4-4EC8-8887-82050C4B8502}" type="presOf" srcId="{54017473-EB39-4BB1-B5AE-4BCE0C5C0FBB}" destId="{001F78E0-724D-47CB-9B33-8140CFD54ED1}" srcOrd="0" destOrd="0" presId="urn:microsoft.com/office/officeart/2005/8/layout/equation1"/>
    <dgm:cxn modelId="{2F1D2EC4-176F-48BD-906D-C92FC99ACE6D}" type="presOf" srcId="{755D248E-A486-4BBD-9E0C-77B2971CD19B}" destId="{1840FD09-DB65-46E3-A600-A879E05B207E}" srcOrd="0" destOrd="0" presId="urn:microsoft.com/office/officeart/2005/8/layout/equation1"/>
    <dgm:cxn modelId="{87DA7EEE-DCA8-4535-AF51-6ECE87407FC4}" type="presOf" srcId="{F0683C77-BEE1-4125-9B33-F6D0D14D275B}" destId="{28614CD1-C61E-4AAA-8A7B-0FA3D302FA74}" srcOrd="0" destOrd="0" presId="urn:microsoft.com/office/officeart/2005/8/layout/equation1"/>
    <dgm:cxn modelId="{8E6B44F5-5598-4FE4-9FF2-5F5015BE0B63}" type="presOf" srcId="{3A857931-7F7D-4B07-9443-078D85F59197}" destId="{663E8923-871B-4D9E-9A67-84C3ED2510E3}" srcOrd="0" destOrd="0" presId="urn:microsoft.com/office/officeart/2005/8/layout/equation1"/>
    <dgm:cxn modelId="{AF79F5F8-BB20-4362-8C64-E33013D070D7}" type="presOf" srcId="{02F9E7C2-3667-461E-B44F-D3B700B1F374}" destId="{0A0CAA23-EFD7-421B-A626-A15E6FA6AD7F}" srcOrd="0" destOrd="0" presId="urn:microsoft.com/office/officeart/2005/8/layout/equation1"/>
    <dgm:cxn modelId="{12AF76DB-33FD-4C45-8FF2-A2386D706909}" type="presParOf" srcId="{001F78E0-724D-47CB-9B33-8140CFD54ED1}" destId="{1840FD09-DB65-46E3-A600-A879E05B207E}" srcOrd="0" destOrd="0" presId="urn:microsoft.com/office/officeart/2005/8/layout/equation1"/>
    <dgm:cxn modelId="{DADEF90E-6C9D-4A06-98FB-D338489F733D}" type="presParOf" srcId="{001F78E0-724D-47CB-9B33-8140CFD54ED1}" destId="{D2045CC7-3A5D-464C-8649-4B7A9D9BD80B}" srcOrd="1" destOrd="0" presId="urn:microsoft.com/office/officeart/2005/8/layout/equation1"/>
    <dgm:cxn modelId="{BFC0266C-F116-4FA4-9553-C06CED69062F}" type="presParOf" srcId="{001F78E0-724D-47CB-9B33-8140CFD54ED1}" destId="{663E8923-871B-4D9E-9A67-84C3ED2510E3}" srcOrd="2" destOrd="0" presId="urn:microsoft.com/office/officeart/2005/8/layout/equation1"/>
    <dgm:cxn modelId="{AEBD4A54-0CDB-4170-9C45-ECADBA7C4F98}" type="presParOf" srcId="{001F78E0-724D-47CB-9B33-8140CFD54ED1}" destId="{7109CEDF-84B6-4AEA-A32A-1CD0BEE36E54}" srcOrd="3" destOrd="0" presId="urn:microsoft.com/office/officeart/2005/8/layout/equation1"/>
    <dgm:cxn modelId="{60091651-5140-4507-B580-2BCA5D8C4023}" type="presParOf" srcId="{001F78E0-724D-47CB-9B33-8140CFD54ED1}" destId="{1EAFCC6E-CE0A-4A64-973C-612D3DE7E5B1}" srcOrd="4" destOrd="0" presId="urn:microsoft.com/office/officeart/2005/8/layout/equation1"/>
    <dgm:cxn modelId="{74F0FD6E-B9A6-49AC-A941-9C496B1EB3CD}" type="presParOf" srcId="{001F78E0-724D-47CB-9B33-8140CFD54ED1}" destId="{CEC8DA78-62A9-477A-A753-501B8D367E34}" srcOrd="5" destOrd="0" presId="urn:microsoft.com/office/officeart/2005/8/layout/equation1"/>
    <dgm:cxn modelId="{9CD4E625-1382-43A8-A631-45BB54EFB01D}" type="presParOf" srcId="{001F78E0-724D-47CB-9B33-8140CFD54ED1}" destId="{28614CD1-C61E-4AAA-8A7B-0FA3D302FA74}" srcOrd="6" destOrd="0" presId="urn:microsoft.com/office/officeart/2005/8/layout/equation1"/>
    <dgm:cxn modelId="{7EA8E6A8-0874-42E0-B788-2B625DC746C2}" type="presParOf" srcId="{001F78E0-724D-47CB-9B33-8140CFD54ED1}" destId="{CB7ED8AE-C09B-4FC5-AD0A-3E87B9B14105}" srcOrd="7" destOrd="0" presId="urn:microsoft.com/office/officeart/2005/8/layout/equation1"/>
    <dgm:cxn modelId="{8BE57C83-65B1-4EF5-89CC-AB96D691F144}" type="presParOf" srcId="{001F78E0-724D-47CB-9B33-8140CFD54ED1}" destId="{97CC8AB8-2C6C-4571-9362-2D6E6E031B9C}" srcOrd="8" destOrd="0" presId="urn:microsoft.com/office/officeart/2005/8/layout/equation1"/>
    <dgm:cxn modelId="{664BA287-C52C-4A5C-A5C0-F2FE685EAB98}" type="presParOf" srcId="{001F78E0-724D-47CB-9B33-8140CFD54ED1}" destId="{667A050C-5D50-4000-B80E-AA44BCAABD0C}" srcOrd="9" destOrd="0" presId="urn:microsoft.com/office/officeart/2005/8/layout/equation1"/>
    <dgm:cxn modelId="{4E14EE70-2C7C-495F-90F0-1B73CDE44F24}" type="presParOf" srcId="{001F78E0-724D-47CB-9B33-8140CFD54ED1}" destId="{0A0CAA23-EFD7-421B-A626-A15E6FA6AD7F}" srcOrd="10" destOrd="0" presId="urn:microsoft.com/office/officeart/2005/8/layout/equation1"/>
    <dgm:cxn modelId="{3CB2C9DC-AFE6-4A5E-AD85-64615D679844}" type="presParOf" srcId="{001F78E0-724D-47CB-9B33-8140CFD54ED1}" destId="{442BB03E-2153-49E7-A240-D759688B7BAE}" srcOrd="11" destOrd="0" presId="urn:microsoft.com/office/officeart/2005/8/layout/equation1"/>
    <dgm:cxn modelId="{4D53945C-480E-493C-9165-4C78962BCDB2}" type="presParOf" srcId="{001F78E0-724D-47CB-9B33-8140CFD54ED1}" destId="{948AEF34-6B44-422C-902B-5B1378109C91}" srcOrd="12" destOrd="0" presId="urn:microsoft.com/office/officeart/2005/8/layout/equation1"/>
    <dgm:cxn modelId="{9FFEEB11-7945-4853-AFC1-084BA0821215}" type="presParOf" srcId="{001F78E0-724D-47CB-9B33-8140CFD54ED1}" destId="{4D8D2F3F-9528-47E3-8FC5-EAE3B55CDE1D}" srcOrd="13" destOrd="0" presId="urn:microsoft.com/office/officeart/2005/8/layout/equation1"/>
    <dgm:cxn modelId="{2A41891A-9CB9-4934-A791-F858AEBF71EF}" type="presParOf" srcId="{001F78E0-724D-47CB-9B33-8140CFD54ED1}" destId="{6A2535A2-7ADE-474A-8230-2F617745D60A}" srcOrd="14" destOrd="0" presId="urn:microsoft.com/office/officeart/2005/8/layout/equation1"/>
    <dgm:cxn modelId="{5C6362D0-3B20-47E8-9E7A-9809801DC024}" type="presParOf" srcId="{001F78E0-724D-47CB-9B33-8140CFD54ED1}" destId="{EB4C0F69-FEF4-47B8-97CD-02BBF58B078E}" srcOrd="15" destOrd="0" presId="urn:microsoft.com/office/officeart/2005/8/layout/equation1"/>
    <dgm:cxn modelId="{2FA4EA2D-636E-41B4-9D4F-5CA13D1DE704}" type="presParOf" srcId="{001F78E0-724D-47CB-9B33-8140CFD54ED1}" destId="{4E7C8E02-1AFF-4946-8919-C88CC3236CA9}" srcOrd="16" destOrd="0" presId="urn:microsoft.com/office/officeart/2005/8/layout/equati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3599-E2F5-405C-9DBC-88CED8AB4676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57A6D5BD-DF17-4643-B0CC-5264C07EF62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dirty="0"/>
        </a:p>
      </dgm:t>
    </dgm:pt>
    <dgm:pt modelId="{BF06D188-4212-45F6-8BB5-6F350B53F8C2}" type="parTrans" cxnId="{159FAAD4-4818-4B6E-B2CC-E3D0B4A3BF84}">
      <dgm:prSet/>
      <dgm:spPr/>
      <dgm:t>
        <a:bodyPr/>
        <a:lstStyle/>
        <a:p>
          <a:endParaRPr lang="es-EC"/>
        </a:p>
      </dgm:t>
    </dgm:pt>
    <dgm:pt modelId="{9145F81E-841E-4B38-802D-D209A3AFBFEB}" type="sibTrans" cxnId="{159FAAD4-4818-4B6E-B2CC-E3D0B4A3BF84}">
      <dgm:prSet/>
      <dgm:spPr/>
      <dgm:t>
        <a:bodyPr/>
        <a:lstStyle/>
        <a:p>
          <a:endParaRPr lang="es-EC"/>
        </a:p>
      </dgm:t>
    </dgm:pt>
    <dgm:pt modelId="{9C6D8386-CE42-46D1-BE5E-77DE176E1AF5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dirty="0"/>
        </a:p>
      </dgm:t>
    </dgm:pt>
    <dgm:pt modelId="{D0B24808-5C08-44D3-8291-66B3FAE49456}" type="parTrans" cxnId="{6EF75BE2-43E3-4F90-AFD4-D6DE60160AF5}">
      <dgm:prSet/>
      <dgm:spPr/>
      <dgm:t>
        <a:bodyPr/>
        <a:lstStyle/>
        <a:p>
          <a:endParaRPr lang="es-EC"/>
        </a:p>
      </dgm:t>
    </dgm:pt>
    <dgm:pt modelId="{204F71C8-55E1-4B6B-A4F9-77798E4B2FED}" type="sibTrans" cxnId="{6EF75BE2-43E3-4F90-AFD4-D6DE60160AF5}">
      <dgm:prSet/>
      <dgm:spPr/>
      <dgm:t>
        <a:bodyPr/>
        <a:lstStyle/>
        <a:p>
          <a:endParaRPr lang="es-EC"/>
        </a:p>
      </dgm:t>
    </dgm:pt>
    <dgm:pt modelId="{A5B3F9A6-C030-4219-AF13-818BA4C04251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dirty="0"/>
        </a:p>
      </dgm:t>
    </dgm:pt>
    <dgm:pt modelId="{6A832F09-275C-435D-851B-2DE8063C8370}" type="parTrans" cxnId="{C4258E59-4689-4E92-BC31-B6A18BCFD759}">
      <dgm:prSet/>
      <dgm:spPr/>
      <dgm:t>
        <a:bodyPr/>
        <a:lstStyle/>
        <a:p>
          <a:endParaRPr lang="es-EC"/>
        </a:p>
      </dgm:t>
    </dgm:pt>
    <dgm:pt modelId="{5D12C8E1-A593-47FE-91C9-2AA9DE248A08}" type="sibTrans" cxnId="{C4258E59-4689-4E92-BC31-B6A18BCFD759}">
      <dgm:prSet/>
      <dgm:spPr/>
      <dgm:t>
        <a:bodyPr/>
        <a:lstStyle/>
        <a:p>
          <a:endParaRPr lang="es-EC"/>
        </a:p>
      </dgm:t>
    </dgm:pt>
    <dgm:pt modelId="{FCFE410E-E222-4A69-A5B4-3606E57548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dirty="0"/>
            <a:t>LARAVEL </a:t>
          </a:r>
        </a:p>
      </dgm:t>
    </dgm:pt>
    <dgm:pt modelId="{7EFC23F3-6682-4CB1-8BC7-2B4802B93268}" type="parTrans" cxnId="{A0CFDC08-59D5-4A1A-9C94-1D4D1F83203E}">
      <dgm:prSet/>
      <dgm:spPr/>
      <dgm:t>
        <a:bodyPr/>
        <a:lstStyle/>
        <a:p>
          <a:endParaRPr lang="es-EC"/>
        </a:p>
      </dgm:t>
    </dgm:pt>
    <dgm:pt modelId="{CD604F85-9480-41A6-BEE0-D029116B8395}" type="sibTrans" cxnId="{A0CFDC08-59D5-4A1A-9C94-1D4D1F83203E}">
      <dgm:prSet/>
      <dgm:spPr/>
      <dgm:t>
        <a:bodyPr/>
        <a:lstStyle/>
        <a:p>
          <a:endParaRPr lang="es-EC"/>
        </a:p>
      </dgm:t>
    </dgm:pt>
    <dgm:pt modelId="{34C5065F-1590-4A30-9D6E-688AC97FCC84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dirty="0"/>
        </a:p>
      </dgm:t>
    </dgm:pt>
    <dgm:pt modelId="{D8315633-C4A8-40D9-A834-271E75E7F2A0}" type="parTrans" cxnId="{B49C51EB-279E-4B1E-B1C9-209017126F0C}">
      <dgm:prSet/>
      <dgm:spPr/>
      <dgm:t>
        <a:bodyPr/>
        <a:lstStyle/>
        <a:p>
          <a:endParaRPr lang="es-EC"/>
        </a:p>
      </dgm:t>
    </dgm:pt>
    <dgm:pt modelId="{3BBCC4EB-C9F4-4C45-91C9-1537F3C8092B}" type="sibTrans" cxnId="{B49C51EB-279E-4B1E-B1C9-209017126F0C}">
      <dgm:prSet/>
      <dgm:spPr/>
      <dgm:t>
        <a:bodyPr/>
        <a:lstStyle/>
        <a:p>
          <a:endParaRPr lang="es-EC"/>
        </a:p>
      </dgm:t>
    </dgm:pt>
    <dgm:pt modelId="{D9D2713E-56C8-4C0C-A31F-4349AFE8343F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F75AF474-AED0-4C26-99DD-A5E06B9C97C4}" type="sibTrans" cxnId="{9E01A2AB-DD7A-41E6-8C96-13213BF72FAA}">
      <dgm:prSet/>
      <dgm:spPr/>
      <dgm:t>
        <a:bodyPr/>
        <a:lstStyle/>
        <a:p>
          <a:endParaRPr lang="es-EC"/>
        </a:p>
      </dgm:t>
    </dgm:pt>
    <dgm:pt modelId="{936BD7DA-610B-464B-9F04-2CB75D4F89E4}" type="parTrans" cxnId="{9E01A2AB-DD7A-41E6-8C96-13213BF72FAA}">
      <dgm:prSet/>
      <dgm:spPr/>
      <dgm:t>
        <a:bodyPr/>
        <a:lstStyle/>
        <a:p>
          <a:endParaRPr lang="es-EC"/>
        </a:p>
      </dgm:t>
    </dgm:pt>
    <dgm:pt modelId="{979A7BAE-49BC-4834-8F42-CD018001F2C9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DCFC4A5A-4CA0-4817-B985-6B747C497013}" type="sibTrans" cxnId="{859BC312-13DC-44D0-A598-989F5BB4A4C3}">
      <dgm:prSet/>
      <dgm:spPr/>
      <dgm:t>
        <a:bodyPr/>
        <a:lstStyle/>
        <a:p>
          <a:endParaRPr lang="es-EC"/>
        </a:p>
      </dgm:t>
    </dgm:pt>
    <dgm:pt modelId="{2E89658A-6502-435B-8D24-838B9200075D}" type="parTrans" cxnId="{859BC312-13DC-44D0-A598-989F5BB4A4C3}">
      <dgm:prSet/>
      <dgm:spPr/>
      <dgm:t>
        <a:bodyPr/>
        <a:lstStyle/>
        <a:p>
          <a:endParaRPr lang="es-EC"/>
        </a:p>
      </dgm:t>
    </dgm:pt>
    <dgm:pt modelId="{55D3D04B-675A-4AAE-BA15-415E67045235}">
      <dgm:prSet custT="1"/>
      <dgm:spPr/>
      <dgm:t>
        <a:bodyPr/>
        <a:lstStyle/>
        <a:p>
          <a:endParaRPr lang="es-EC" sz="1800"/>
        </a:p>
      </dgm:t>
    </dgm:pt>
    <dgm:pt modelId="{50FE2A8D-F441-4C76-9BC3-05DA5AFE922B}" type="sibTrans" cxnId="{029EF8A6-898D-4186-94F8-5F8565424541}">
      <dgm:prSet/>
      <dgm:spPr/>
      <dgm:t>
        <a:bodyPr/>
        <a:lstStyle/>
        <a:p>
          <a:endParaRPr lang="es-EC"/>
        </a:p>
      </dgm:t>
    </dgm:pt>
    <dgm:pt modelId="{5B0713EB-9EFC-462E-94F0-C3E480351F50}" type="parTrans" cxnId="{029EF8A6-898D-4186-94F8-5F8565424541}">
      <dgm:prSet/>
      <dgm:spPr/>
      <dgm:t>
        <a:bodyPr/>
        <a:lstStyle/>
        <a:p>
          <a:endParaRPr lang="es-EC"/>
        </a:p>
      </dgm:t>
    </dgm:pt>
    <dgm:pt modelId="{C9E99CEF-2284-48D3-A074-7B3051DB58D4}">
      <dgm:prSet phldrT="[Texto]" custT="1"/>
      <dgm:spPr/>
      <dgm:t>
        <a:bodyPr/>
        <a:lstStyle/>
        <a:p>
          <a:endParaRPr lang="es-EC" sz="1800"/>
        </a:p>
      </dgm:t>
    </dgm:pt>
    <dgm:pt modelId="{957884BF-161C-4B5E-A1D5-38E9BB51986A}" type="sibTrans" cxnId="{14E7083D-D730-46D1-9ADB-3218D5316BA1}">
      <dgm:prSet/>
      <dgm:spPr/>
      <dgm:t>
        <a:bodyPr/>
        <a:lstStyle/>
        <a:p>
          <a:endParaRPr lang="es-EC"/>
        </a:p>
      </dgm:t>
    </dgm:pt>
    <dgm:pt modelId="{5548C091-57B0-48FE-9DB8-810F769E3F0D}" type="parTrans" cxnId="{14E7083D-D730-46D1-9ADB-3218D5316BA1}">
      <dgm:prSet/>
      <dgm:spPr/>
      <dgm:t>
        <a:bodyPr/>
        <a:lstStyle/>
        <a:p>
          <a:endParaRPr lang="es-EC"/>
        </a:p>
      </dgm:t>
    </dgm:pt>
    <dgm:pt modelId="{BF7DB7F1-0F30-44B4-83A0-BC1B0C2B47C9}">
      <dgm:prSet phldrT="[Texto]" custT="1"/>
      <dgm:spPr/>
      <dgm:t>
        <a:bodyPr/>
        <a:lstStyle/>
        <a:p>
          <a:endParaRPr lang="es-EC" sz="1800" dirty="0"/>
        </a:p>
      </dgm:t>
    </dgm:pt>
    <dgm:pt modelId="{5C7DF953-9DCE-4B8E-B441-D72566744BED}" type="sibTrans" cxnId="{783B6EAD-E7D4-40AF-8F5B-890693F324F3}">
      <dgm:prSet/>
      <dgm:spPr/>
      <dgm:t>
        <a:bodyPr/>
        <a:lstStyle/>
        <a:p>
          <a:endParaRPr lang="es-EC"/>
        </a:p>
      </dgm:t>
    </dgm:pt>
    <dgm:pt modelId="{ACD34266-AF3D-407F-BCB3-4FAC5D534B72}" type="parTrans" cxnId="{783B6EAD-E7D4-40AF-8F5B-890693F324F3}">
      <dgm:prSet/>
      <dgm:spPr/>
      <dgm:t>
        <a:bodyPr/>
        <a:lstStyle/>
        <a:p>
          <a:endParaRPr lang="es-EC"/>
        </a:p>
      </dgm:t>
    </dgm:pt>
    <dgm:pt modelId="{43DC080F-6CD3-4559-9FB7-655178FCEBA6}" type="pres">
      <dgm:prSet presAssocID="{C8CD3599-E2F5-405C-9DBC-88CED8AB4676}" presName="linear" presStyleCnt="0">
        <dgm:presLayoutVars>
          <dgm:animLvl val="lvl"/>
          <dgm:resizeHandles val="exact"/>
        </dgm:presLayoutVars>
      </dgm:prSet>
      <dgm:spPr/>
    </dgm:pt>
    <dgm:pt modelId="{EA591882-5749-4802-8AA0-0AE071926173}" type="pres">
      <dgm:prSet presAssocID="{57A6D5BD-DF17-4643-B0CC-5264C07EF622}" presName="parentText" presStyleLbl="node1" presStyleIdx="0" presStyleCnt="5" custLinFactY="100000" custLinFactNeighborX="-207" custLinFactNeighborY="109425">
        <dgm:presLayoutVars>
          <dgm:chMax val="0"/>
          <dgm:bulletEnabled val="1"/>
        </dgm:presLayoutVars>
      </dgm:prSet>
      <dgm:spPr/>
    </dgm:pt>
    <dgm:pt modelId="{71A4DEEA-376D-4A26-B25C-8AC9A1B66B02}" type="pres">
      <dgm:prSet presAssocID="{57A6D5BD-DF17-4643-B0CC-5264C07EF622}" presName="childText" presStyleLbl="revTx" presStyleIdx="0" presStyleCnt="5">
        <dgm:presLayoutVars>
          <dgm:bulletEnabled val="1"/>
        </dgm:presLayoutVars>
      </dgm:prSet>
      <dgm:spPr/>
    </dgm:pt>
    <dgm:pt modelId="{33D44BE5-0B01-4F59-A841-7FEC07F1BB86}" type="pres">
      <dgm:prSet presAssocID="{A5B3F9A6-C030-4219-AF13-818BA4C04251}" presName="parentText" presStyleLbl="node1" presStyleIdx="1" presStyleCnt="5" custLinFactY="-96464" custLinFactNeighborX="305" custLinFactNeighborY="-100000">
        <dgm:presLayoutVars>
          <dgm:chMax val="0"/>
          <dgm:bulletEnabled val="1"/>
        </dgm:presLayoutVars>
      </dgm:prSet>
      <dgm:spPr/>
    </dgm:pt>
    <dgm:pt modelId="{C7A71493-1909-4BA3-AC57-02FF23462398}" type="pres">
      <dgm:prSet presAssocID="{A5B3F9A6-C030-4219-AF13-818BA4C04251}" presName="childText" presStyleLbl="revTx" presStyleIdx="1" presStyleCnt="5">
        <dgm:presLayoutVars>
          <dgm:bulletEnabled val="1"/>
        </dgm:presLayoutVars>
      </dgm:prSet>
      <dgm:spPr/>
    </dgm:pt>
    <dgm:pt modelId="{572B1748-A6CA-4F6F-B9AA-AE6CDB2B0C91}" type="pres">
      <dgm:prSet presAssocID="{FCFE410E-E222-4A69-A5B4-3606E57548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CEE9DE-AC07-4F56-BA47-4F44D1C6FD69}" type="pres">
      <dgm:prSet presAssocID="{FCFE410E-E222-4A69-A5B4-3606E57548B5}" presName="childText" presStyleLbl="revTx" presStyleIdx="2" presStyleCnt="5">
        <dgm:presLayoutVars>
          <dgm:bulletEnabled val="1"/>
        </dgm:presLayoutVars>
      </dgm:prSet>
      <dgm:spPr/>
    </dgm:pt>
    <dgm:pt modelId="{966F30BC-4217-48AC-B9A9-407DD5095D06}" type="pres">
      <dgm:prSet presAssocID="{9C6D8386-CE42-46D1-BE5E-77DE176E1A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A3A4B5-A0E9-49EA-AF88-132019FAAFA1}" type="pres">
      <dgm:prSet presAssocID="{9C6D8386-CE42-46D1-BE5E-77DE176E1AF5}" presName="childText" presStyleLbl="revTx" presStyleIdx="3" presStyleCnt="5">
        <dgm:presLayoutVars>
          <dgm:bulletEnabled val="1"/>
        </dgm:presLayoutVars>
      </dgm:prSet>
      <dgm:spPr/>
    </dgm:pt>
    <dgm:pt modelId="{5B4A33FB-012C-4E8F-826E-8A1C58D3051E}" type="pres">
      <dgm:prSet presAssocID="{34C5065F-1590-4A30-9D6E-688AC97FCC8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D88A282-B54D-4682-A966-0E3D25A62D0E}" type="pres">
      <dgm:prSet presAssocID="{34C5065F-1590-4A30-9D6E-688AC97FCC8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1C5F101-62F1-439D-BDC0-9FCA0BE7E543}" type="presOf" srcId="{979A7BAE-49BC-4834-8F42-CD018001F2C9}" destId="{79A3A4B5-A0E9-49EA-AF88-132019FAAFA1}" srcOrd="0" destOrd="0" presId="urn:microsoft.com/office/officeart/2005/8/layout/vList2"/>
    <dgm:cxn modelId="{A0CFDC08-59D5-4A1A-9C94-1D4D1F83203E}" srcId="{C8CD3599-E2F5-405C-9DBC-88CED8AB4676}" destId="{FCFE410E-E222-4A69-A5B4-3606E57548B5}" srcOrd="2" destOrd="0" parTransId="{7EFC23F3-6682-4CB1-8BC7-2B4802B93268}" sibTransId="{CD604F85-9480-41A6-BEE0-D029116B8395}"/>
    <dgm:cxn modelId="{859BC312-13DC-44D0-A598-989F5BB4A4C3}" srcId="{9C6D8386-CE42-46D1-BE5E-77DE176E1AF5}" destId="{979A7BAE-49BC-4834-8F42-CD018001F2C9}" srcOrd="0" destOrd="0" parTransId="{2E89658A-6502-435B-8D24-838B9200075D}" sibTransId="{DCFC4A5A-4CA0-4817-B985-6B747C497013}"/>
    <dgm:cxn modelId="{1899FA14-EFC6-4C37-B9CC-B62E38A9D763}" type="presOf" srcId="{C9E99CEF-2284-48D3-A074-7B3051DB58D4}" destId="{C7A71493-1909-4BA3-AC57-02FF23462398}" srcOrd="0" destOrd="0" presId="urn:microsoft.com/office/officeart/2005/8/layout/vList2"/>
    <dgm:cxn modelId="{14E7083D-D730-46D1-9ADB-3218D5316BA1}" srcId="{A5B3F9A6-C030-4219-AF13-818BA4C04251}" destId="{C9E99CEF-2284-48D3-A074-7B3051DB58D4}" srcOrd="0" destOrd="0" parTransId="{5548C091-57B0-48FE-9DB8-810F769E3F0D}" sibTransId="{957884BF-161C-4B5E-A1D5-38E9BB51986A}"/>
    <dgm:cxn modelId="{91239B67-E902-4EE3-A587-949C676960EE}" type="presOf" srcId="{55D3D04B-675A-4AAE-BA15-415E67045235}" destId="{41CEE9DE-AC07-4F56-BA47-4F44D1C6FD69}" srcOrd="0" destOrd="0" presId="urn:microsoft.com/office/officeart/2005/8/layout/vList2"/>
    <dgm:cxn modelId="{55B18D6C-6CF7-40C3-B6A4-E5A487035F29}" type="presOf" srcId="{34C5065F-1590-4A30-9D6E-688AC97FCC84}" destId="{5B4A33FB-012C-4E8F-826E-8A1C58D3051E}" srcOrd="0" destOrd="0" presId="urn:microsoft.com/office/officeart/2005/8/layout/vList2"/>
    <dgm:cxn modelId="{559FD852-FCF8-4398-B2CE-6E38989E7074}" type="presOf" srcId="{FCFE410E-E222-4A69-A5B4-3606E57548B5}" destId="{572B1748-A6CA-4F6F-B9AA-AE6CDB2B0C91}" srcOrd="0" destOrd="0" presId="urn:microsoft.com/office/officeart/2005/8/layout/vList2"/>
    <dgm:cxn modelId="{16C61976-B786-47B9-BFF4-3C96C43FC853}" type="presOf" srcId="{BF7DB7F1-0F30-44B4-83A0-BC1B0C2B47C9}" destId="{71A4DEEA-376D-4A26-B25C-8AC9A1B66B02}" srcOrd="0" destOrd="0" presId="urn:microsoft.com/office/officeart/2005/8/layout/vList2"/>
    <dgm:cxn modelId="{C4258E59-4689-4E92-BC31-B6A18BCFD759}" srcId="{C8CD3599-E2F5-405C-9DBC-88CED8AB4676}" destId="{A5B3F9A6-C030-4219-AF13-818BA4C04251}" srcOrd="1" destOrd="0" parTransId="{6A832F09-275C-435D-851B-2DE8063C8370}" sibTransId="{5D12C8E1-A593-47FE-91C9-2AA9DE248A08}"/>
    <dgm:cxn modelId="{9D20A07E-3C23-412B-9453-0CB41EA210C1}" type="presOf" srcId="{C8CD3599-E2F5-405C-9DBC-88CED8AB4676}" destId="{43DC080F-6CD3-4559-9FB7-655178FCEBA6}" srcOrd="0" destOrd="0" presId="urn:microsoft.com/office/officeart/2005/8/layout/vList2"/>
    <dgm:cxn modelId="{9FD751A4-7B32-4E1F-8516-A026369262C6}" type="presOf" srcId="{57A6D5BD-DF17-4643-B0CC-5264C07EF622}" destId="{EA591882-5749-4802-8AA0-0AE071926173}" srcOrd="0" destOrd="0" presId="urn:microsoft.com/office/officeart/2005/8/layout/vList2"/>
    <dgm:cxn modelId="{029EF8A6-898D-4186-94F8-5F8565424541}" srcId="{FCFE410E-E222-4A69-A5B4-3606E57548B5}" destId="{55D3D04B-675A-4AAE-BA15-415E67045235}" srcOrd="0" destOrd="0" parTransId="{5B0713EB-9EFC-462E-94F0-C3E480351F50}" sibTransId="{50FE2A8D-F441-4C76-9BC3-05DA5AFE922B}"/>
    <dgm:cxn modelId="{9E01A2AB-DD7A-41E6-8C96-13213BF72FAA}" srcId="{34C5065F-1590-4A30-9D6E-688AC97FCC84}" destId="{D9D2713E-56C8-4C0C-A31F-4349AFE8343F}" srcOrd="0" destOrd="0" parTransId="{936BD7DA-610B-464B-9F04-2CB75D4F89E4}" sibTransId="{F75AF474-AED0-4C26-99DD-A5E06B9C97C4}"/>
    <dgm:cxn modelId="{783B6EAD-E7D4-40AF-8F5B-890693F324F3}" srcId="{57A6D5BD-DF17-4643-B0CC-5264C07EF622}" destId="{BF7DB7F1-0F30-44B4-83A0-BC1B0C2B47C9}" srcOrd="0" destOrd="0" parTransId="{ACD34266-AF3D-407F-BCB3-4FAC5D534B72}" sibTransId="{5C7DF953-9DCE-4B8E-B441-D72566744BED}"/>
    <dgm:cxn modelId="{E3748ECF-19C2-49E3-ACF5-CB1502AF999D}" type="presOf" srcId="{D9D2713E-56C8-4C0C-A31F-4349AFE8343F}" destId="{BD88A282-B54D-4682-A966-0E3D25A62D0E}" srcOrd="0" destOrd="0" presId="urn:microsoft.com/office/officeart/2005/8/layout/vList2"/>
    <dgm:cxn modelId="{7686EFD1-3654-4BF0-8474-B6736460AF86}" type="presOf" srcId="{9C6D8386-CE42-46D1-BE5E-77DE176E1AF5}" destId="{966F30BC-4217-48AC-B9A9-407DD5095D06}" srcOrd="0" destOrd="0" presId="urn:microsoft.com/office/officeart/2005/8/layout/vList2"/>
    <dgm:cxn modelId="{159FAAD4-4818-4B6E-B2CC-E3D0B4A3BF84}" srcId="{C8CD3599-E2F5-405C-9DBC-88CED8AB4676}" destId="{57A6D5BD-DF17-4643-B0CC-5264C07EF622}" srcOrd="0" destOrd="0" parTransId="{BF06D188-4212-45F6-8BB5-6F350B53F8C2}" sibTransId="{9145F81E-841E-4B38-802D-D209A3AFBFEB}"/>
    <dgm:cxn modelId="{6EF75BE2-43E3-4F90-AFD4-D6DE60160AF5}" srcId="{C8CD3599-E2F5-405C-9DBC-88CED8AB4676}" destId="{9C6D8386-CE42-46D1-BE5E-77DE176E1AF5}" srcOrd="3" destOrd="0" parTransId="{D0B24808-5C08-44D3-8291-66B3FAE49456}" sibTransId="{204F71C8-55E1-4B6B-A4F9-77798E4B2FED}"/>
    <dgm:cxn modelId="{B49C51EB-279E-4B1E-B1C9-209017126F0C}" srcId="{C8CD3599-E2F5-405C-9DBC-88CED8AB4676}" destId="{34C5065F-1590-4A30-9D6E-688AC97FCC84}" srcOrd="4" destOrd="0" parTransId="{D8315633-C4A8-40D9-A834-271E75E7F2A0}" sibTransId="{3BBCC4EB-C9F4-4C45-91C9-1537F3C8092B}"/>
    <dgm:cxn modelId="{427AFEF6-99CA-4780-8E5F-7E2883C136DE}" type="presOf" srcId="{A5B3F9A6-C030-4219-AF13-818BA4C04251}" destId="{33D44BE5-0B01-4F59-A841-7FEC07F1BB86}" srcOrd="0" destOrd="0" presId="urn:microsoft.com/office/officeart/2005/8/layout/vList2"/>
    <dgm:cxn modelId="{3DE14448-8366-46F3-8FA7-C7EB552D8F80}" type="presParOf" srcId="{43DC080F-6CD3-4559-9FB7-655178FCEBA6}" destId="{EA591882-5749-4802-8AA0-0AE071926173}" srcOrd="0" destOrd="0" presId="urn:microsoft.com/office/officeart/2005/8/layout/vList2"/>
    <dgm:cxn modelId="{FC051B88-F444-44A2-8B01-8CDF4FEF1BD0}" type="presParOf" srcId="{43DC080F-6CD3-4559-9FB7-655178FCEBA6}" destId="{71A4DEEA-376D-4A26-B25C-8AC9A1B66B02}" srcOrd="1" destOrd="0" presId="urn:microsoft.com/office/officeart/2005/8/layout/vList2"/>
    <dgm:cxn modelId="{775AAAC6-D855-47D3-8AE0-E7FE53DC82BE}" type="presParOf" srcId="{43DC080F-6CD3-4559-9FB7-655178FCEBA6}" destId="{33D44BE5-0B01-4F59-A841-7FEC07F1BB86}" srcOrd="2" destOrd="0" presId="urn:microsoft.com/office/officeart/2005/8/layout/vList2"/>
    <dgm:cxn modelId="{836BD784-AA60-4043-83B5-C39E4915B3C1}" type="presParOf" srcId="{43DC080F-6CD3-4559-9FB7-655178FCEBA6}" destId="{C7A71493-1909-4BA3-AC57-02FF23462398}" srcOrd="3" destOrd="0" presId="urn:microsoft.com/office/officeart/2005/8/layout/vList2"/>
    <dgm:cxn modelId="{30449DC0-F783-4893-8642-90EEFF0757CD}" type="presParOf" srcId="{43DC080F-6CD3-4559-9FB7-655178FCEBA6}" destId="{572B1748-A6CA-4F6F-B9AA-AE6CDB2B0C91}" srcOrd="4" destOrd="0" presId="urn:microsoft.com/office/officeart/2005/8/layout/vList2"/>
    <dgm:cxn modelId="{8EA924FC-353C-44E6-BA61-A73F82980DF1}" type="presParOf" srcId="{43DC080F-6CD3-4559-9FB7-655178FCEBA6}" destId="{41CEE9DE-AC07-4F56-BA47-4F44D1C6FD69}" srcOrd="5" destOrd="0" presId="urn:microsoft.com/office/officeart/2005/8/layout/vList2"/>
    <dgm:cxn modelId="{32E31A7E-2090-4F1E-B9CF-3106267217CA}" type="presParOf" srcId="{43DC080F-6CD3-4559-9FB7-655178FCEBA6}" destId="{966F30BC-4217-48AC-B9A9-407DD5095D06}" srcOrd="6" destOrd="0" presId="urn:microsoft.com/office/officeart/2005/8/layout/vList2"/>
    <dgm:cxn modelId="{1D3AAAD5-3ACA-4A7B-8422-52EAED565025}" type="presParOf" srcId="{43DC080F-6CD3-4559-9FB7-655178FCEBA6}" destId="{79A3A4B5-A0E9-49EA-AF88-132019FAAFA1}" srcOrd="7" destOrd="0" presId="urn:microsoft.com/office/officeart/2005/8/layout/vList2"/>
    <dgm:cxn modelId="{446EB575-DF03-403F-AAAB-8CF8EE5761CF}" type="presParOf" srcId="{43DC080F-6CD3-4559-9FB7-655178FCEBA6}" destId="{5B4A33FB-012C-4E8F-826E-8A1C58D3051E}" srcOrd="8" destOrd="0" presId="urn:microsoft.com/office/officeart/2005/8/layout/vList2"/>
    <dgm:cxn modelId="{06BC8775-761F-4CE4-9D2F-A55E42AC701F}" type="presParOf" srcId="{43DC080F-6CD3-4559-9FB7-655178FCEBA6}" destId="{BD88A282-B54D-4682-A966-0E3D25A62D0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759D5-1847-4A37-8A2E-BB9A15BCB90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088AACBF-3331-4BF8-BAE0-C0992ABFC03C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gm:t>
    </dgm:pt>
    <dgm:pt modelId="{A3563006-4EC0-4EE3-B71D-E357FA730ABD}" type="sibTrans" cxnId="{D2EF800E-88AD-4FF7-83FA-467B052831C3}">
      <dgm:prSet custT="1"/>
      <dgm:spPr/>
      <dgm:t>
        <a:bodyPr/>
        <a:lstStyle/>
        <a:p>
          <a:endParaRPr lang="es-EC" sz="1050"/>
        </a:p>
      </dgm:t>
    </dgm:pt>
    <dgm:pt modelId="{DD804F59-3C82-4A9A-9AAD-4232D5CCD93C}" type="parTrans" cxnId="{D2EF800E-88AD-4FF7-83FA-467B052831C3}">
      <dgm:prSet/>
      <dgm:spPr/>
      <dgm:t>
        <a:bodyPr/>
        <a:lstStyle/>
        <a:p>
          <a:endParaRPr lang="es-EC" sz="2000"/>
        </a:p>
      </dgm:t>
    </dgm:pt>
    <dgm:pt modelId="{FB0380C8-4844-46C2-9554-D441F7E44291}">
      <dgm:prSet custT="1"/>
      <dgm:spPr/>
      <dgm:t>
        <a:bodyPr anchor="ctr"/>
        <a:lstStyle/>
        <a:p>
          <a:r>
            <a:rPr lang="es-EC" sz="14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gm:t>
    </dgm:pt>
    <dgm:pt modelId="{BCF1F552-C8AA-493C-899F-82634195DC14}" type="sibTrans" cxnId="{CB9748C2-45EA-4D2C-ACB6-3E097A52576F}">
      <dgm:prSet/>
      <dgm:spPr/>
      <dgm:t>
        <a:bodyPr/>
        <a:lstStyle/>
        <a:p>
          <a:endParaRPr lang="en-US" sz="2000"/>
        </a:p>
      </dgm:t>
    </dgm:pt>
    <dgm:pt modelId="{12047B3A-3E57-401C-88BC-8C409316FC99}" type="parTrans" cxnId="{CB9748C2-45EA-4D2C-ACB6-3E097A52576F}">
      <dgm:prSet/>
      <dgm:spPr/>
      <dgm:t>
        <a:bodyPr/>
        <a:lstStyle/>
        <a:p>
          <a:endParaRPr lang="en-US" sz="2000"/>
        </a:p>
      </dgm:t>
    </dgm:pt>
    <dgm:pt modelId="{9DF2ACF8-B0DA-4F96-93C8-68B482CFD33E}">
      <dgm:prSet phldrT="[Texto]"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367A3F-85EF-4B25-ABB7-DAF0DA3C98D5}" type="sibTrans" cxnId="{06A26EFE-BA19-4DB7-9630-B8AA50CBA4E1}">
      <dgm:prSet custT="1"/>
      <dgm:spPr/>
      <dgm:t>
        <a:bodyPr/>
        <a:lstStyle/>
        <a:p>
          <a:endParaRPr lang="es-EC" sz="1050"/>
        </a:p>
      </dgm:t>
    </dgm:pt>
    <dgm:pt modelId="{FD837C28-EA22-40E3-A7EC-89CBA619E3F2}" type="parTrans" cxnId="{06A26EFE-BA19-4DB7-9630-B8AA50CBA4E1}">
      <dgm:prSet/>
      <dgm:spPr/>
      <dgm:t>
        <a:bodyPr/>
        <a:lstStyle/>
        <a:p>
          <a:endParaRPr lang="es-EC" sz="2000"/>
        </a:p>
      </dgm:t>
    </dgm:pt>
    <dgm:pt modelId="{67A186E5-F81B-4995-9577-A8BFDBD15F03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AD8524-7394-4FE9-AE97-8BD19C29E6A0}" type="sibTrans" cxnId="{87080C5C-007D-49D7-89D8-1EB7AF2F688A}">
      <dgm:prSet/>
      <dgm:spPr/>
      <dgm:t>
        <a:bodyPr/>
        <a:lstStyle/>
        <a:p>
          <a:endParaRPr lang="en-US"/>
        </a:p>
      </dgm:t>
    </dgm:pt>
    <dgm:pt modelId="{3E9AFC5E-766E-40BE-8D36-F83E3CDC0302}" type="parTrans" cxnId="{87080C5C-007D-49D7-89D8-1EB7AF2F688A}">
      <dgm:prSet/>
      <dgm:spPr/>
      <dgm:t>
        <a:bodyPr/>
        <a:lstStyle/>
        <a:p>
          <a:endParaRPr lang="en-US"/>
        </a:p>
      </dgm:t>
    </dgm:pt>
    <dgm:pt modelId="{1F615D52-650F-47EE-BB62-8A9281640682}">
      <dgm:prSet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0E18A-836C-4B74-88EF-4C95DD6A5A31}" type="sibTrans" cxnId="{2BC1C97D-333F-4D71-8703-768CD06DFC1B}">
      <dgm:prSet custT="1"/>
      <dgm:spPr/>
      <dgm:t>
        <a:bodyPr/>
        <a:lstStyle/>
        <a:p>
          <a:endParaRPr lang="es-EC" sz="1050"/>
        </a:p>
      </dgm:t>
    </dgm:pt>
    <dgm:pt modelId="{8B7E8554-D38B-4650-A29D-23BBCE290519}" type="parTrans" cxnId="{2BC1C97D-333F-4D71-8703-768CD06DFC1B}">
      <dgm:prSet/>
      <dgm:spPr/>
      <dgm:t>
        <a:bodyPr/>
        <a:lstStyle/>
        <a:p>
          <a:endParaRPr lang="es-EC" sz="2000"/>
        </a:p>
      </dgm:t>
    </dgm:pt>
    <dgm:pt modelId="{59D579AB-2548-4397-A35E-C4AE2BD3D3FD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61B9F2-0A17-40CF-AE5F-3EC4904DF3E2}" type="sibTrans" cxnId="{69A38D76-3E9F-45AE-B20F-5E9B9C6171FD}">
      <dgm:prSet/>
      <dgm:spPr/>
      <dgm:t>
        <a:bodyPr/>
        <a:lstStyle/>
        <a:p>
          <a:endParaRPr lang="en-US"/>
        </a:p>
      </dgm:t>
    </dgm:pt>
    <dgm:pt modelId="{85FE1CD2-D938-47C1-A168-11E5219ABEFA}" type="parTrans" cxnId="{69A38D76-3E9F-45AE-B20F-5E9B9C6171FD}">
      <dgm:prSet/>
      <dgm:spPr/>
      <dgm:t>
        <a:bodyPr/>
        <a:lstStyle/>
        <a:p>
          <a:endParaRPr lang="en-US"/>
        </a:p>
      </dgm:t>
    </dgm:pt>
    <dgm:pt modelId="{7CDB27B5-2B54-4D64-BEE4-2B7A1C9C5B10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gm:t>
    </dgm:pt>
    <dgm:pt modelId="{3C5CA333-735C-4DA2-95D2-1E404903091A}" type="sibTrans" cxnId="{08E59E74-C372-42EB-9708-4BF1CE283563}">
      <dgm:prSet/>
      <dgm:spPr/>
      <dgm:t>
        <a:bodyPr/>
        <a:lstStyle/>
        <a:p>
          <a:endParaRPr lang="es-EC" sz="2000"/>
        </a:p>
      </dgm:t>
    </dgm:pt>
    <dgm:pt modelId="{CB6FDC54-1783-4F7A-B6AB-0B8864A5AC10}" type="parTrans" cxnId="{08E59E74-C372-42EB-9708-4BF1CE283563}">
      <dgm:prSet/>
      <dgm:spPr/>
      <dgm:t>
        <a:bodyPr/>
        <a:lstStyle/>
        <a:p>
          <a:endParaRPr lang="es-EC" sz="2000"/>
        </a:p>
      </dgm:t>
    </dgm:pt>
    <dgm:pt modelId="{B39C932A-5C15-44BC-8274-69D803B0B96D}">
      <dgm:prSet custT="1"/>
      <dgm:spPr/>
      <dgm:t>
        <a:bodyPr/>
        <a:lstStyle/>
        <a:p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gm:t>
    </dgm:pt>
    <dgm:pt modelId="{7D2FC311-6028-43F7-BB39-2575BA5D762C}" type="parTrans" cxnId="{5F34C93C-FDDF-40B3-ADE7-6B3309D7ACAA}">
      <dgm:prSet/>
      <dgm:spPr/>
      <dgm:t>
        <a:bodyPr/>
        <a:lstStyle/>
        <a:p>
          <a:endParaRPr lang="es-EC"/>
        </a:p>
      </dgm:t>
    </dgm:pt>
    <dgm:pt modelId="{25DE8C90-35F8-478D-8161-82FADA3FFBB9}" type="sibTrans" cxnId="{5F34C93C-FDDF-40B3-ADE7-6B3309D7ACAA}">
      <dgm:prSet/>
      <dgm:spPr/>
      <dgm:t>
        <a:bodyPr/>
        <a:lstStyle/>
        <a:p>
          <a:endParaRPr lang="es-EC"/>
        </a:p>
      </dgm:t>
    </dgm:pt>
    <dgm:pt modelId="{38D9B664-0723-4D4D-93BE-6253228770A2}">
      <dgm:prSet/>
      <dgm:spPr/>
      <dgm:t>
        <a:bodyPr anchor="ctr"/>
        <a:lstStyle/>
        <a:p>
          <a:pPr algn="l"/>
          <a:r>
            <a:rPr lang="es-ES" b="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5E9F8-56F4-47FB-87A3-4D71D67DCE46}" type="parTrans" cxnId="{B30DF664-B311-47ED-9DFE-EA4B021FF1BE}">
      <dgm:prSet/>
      <dgm:spPr/>
      <dgm:t>
        <a:bodyPr/>
        <a:lstStyle/>
        <a:p>
          <a:endParaRPr lang="es-EC"/>
        </a:p>
      </dgm:t>
    </dgm:pt>
    <dgm:pt modelId="{EE6A2874-A1F3-4460-AEAC-87F85A54ED0B}" type="sibTrans" cxnId="{B30DF664-B311-47ED-9DFE-EA4B021FF1BE}">
      <dgm:prSet/>
      <dgm:spPr/>
      <dgm:t>
        <a:bodyPr/>
        <a:lstStyle/>
        <a:p>
          <a:endParaRPr lang="es-EC"/>
        </a:p>
      </dgm:t>
    </dgm:pt>
    <dgm:pt modelId="{ED6963E0-78AD-4F65-A8C2-223155AA64E8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/>
        </a:p>
      </dgm:t>
    </dgm:pt>
    <dgm:pt modelId="{53A4C71F-6EEA-4A1D-886C-66E76B5E9CC9}" type="parTrans" cxnId="{4B35493B-1C93-4898-8E2B-4757B839EF7A}">
      <dgm:prSet/>
      <dgm:spPr/>
      <dgm:t>
        <a:bodyPr/>
        <a:lstStyle/>
        <a:p>
          <a:endParaRPr lang="es-EC"/>
        </a:p>
      </dgm:t>
    </dgm:pt>
    <dgm:pt modelId="{2348CF80-30ED-4C5B-940C-C746A81FC120}" type="sibTrans" cxnId="{4B35493B-1C93-4898-8E2B-4757B839EF7A}">
      <dgm:prSet/>
      <dgm:spPr/>
      <dgm:t>
        <a:bodyPr/>
        <a:lstStyle/>
        <a:p>
          <a:endParaRPr lang="es-EC"/>
        </a:p>
      </dgm:t>
    </dgm:pt>
    <dgm:pt modelId="{E0D58550-7644-49C4-88A1-CB56A97E0148}">
      <dgm:prSet/>
      <dgm:spPr/>
      <dgm:t>
        <a:bodyPr anchor="ctr"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2FB4F-F626-4820-8CCF-D204BF88AF8A}" type="parTrans" cxnId="{A92C5EAB-C4EB-41F6-87FF-CA7AE323D85B}">
      <dgm:prSet/>
      <dgm:spPr/>
      <dgm:t>
        <a:bodyPr/>
        <a:lstStyle/>
        <a:p>
          <a:endParaRPr lang="es-EC"/>
        </a:p>
      </dgm:t>
    </dgm:pt>
    <dgm:pt modelId="{C9EE3694-05E0-447D-B6CE-3C0BF1FF2663}" type="sibTrans" cxnId="{A92C5EAB-C4EB-41F6-87FF-CA7AE323D85B}">
      <dgm:prSet/>
      <dgm:spPr/>
      <dgm:t>
        <a:bodyPr/>
        <a:lstStyle/>
        <a:p>
          <a:endParaRPr lang="es-EC"/>
        </a:p>
      </dgm:t>
    </dgm:pt>
    <dgm:pt modelId="{1BDB98BD-D835-437C-9C24-374766130740}" type="pres">
      <dgm:prSet presAssocID="{6A1759D5-1847-4A37-8A2E-BB9A15BCB909}" presName="linearFlow" presStyleCnt="0">
        <dgm:presLayoutVars>
          <dgm:dir/>
          <dgm:animLvl val="lvl"/>
          <dgm:resizeHandles val="exact"/>
        </dgm:presLayoutVars>
      </dgm:prSet>
      <dgm:spPr/>
    </dgm:pt>
    <dgm:pt modelId="{8072098A-0DB9-4309-BAE8-06460AD42D12}" type="pres">
      <dgm:prSet presAssocID="{088AACBF-3331-4BF8-BAE0-C0992ABFC03C}" presName="composite" presStyleCnt="0"/>
      <dgm:spPr/>
    </dgm:pt>
    <dgm:pt modelId="{374466AB-4E72-4042-A60F-646A2E232F1C}" type="pres">
      <dgm:prSet presAssocID="{088AACBF-3331-4BF8-BAE0-C0992ABFC03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35738AA-AA8E-415D-B4C8-B60A739F865D}" type="pres">
      <dgm:prSet presAssocID="{088AACBF-3331-4BF8-BAE0-C0992ABFC03C}" presName="parSh" presStyleLbl="node1" presStyleIdx="0" presStyleCnt="5" custScaleX="98825" custScaleY="83824"/>
      <dgm:spPr/>
    </dgm:pt>
    <dgm:pt modelId="{C8CC3045-4C74-4812-B08C-4B40951249A1}" type="pres">
      <dgm:prSet presAssocID="{088AACBF-3331-4BF8-BAE0-C0992ABFC03C}" presName="desTx" presStyleLbl="fgAcc1" presStyleIdx="0" presStyleCnt="5" custScaleX="85661" custScaleY="63943" custLinFactNeighborX="-3917" custLinFactNeighborY="-7881">
        <dgm:presLayoutVars>
          <dgm:bulletEnabled val="1"/>
        </dgm:presLayoutVars>
      </dgm:prSet>
      <dgm:spPr/>
    </dgm:pt>
    <dgm:pt modelId="{4A648552-D894-490B-A1B5-F1C984861C14}" type="pres">
      <dgm:prSet presAssocID="{A3563006-4EC0-4EE3-B71D-E357FA730ABD}" presName="sibTrans" presStyleLbl="sibTrans2D1" presStyleIdx="0" presStyleCnt="4"/>
      <dgm:spPr/>
    </dgm:pt>
    <dgm:pt modelId="{6695F509-790B-4129-B8E4-5AA4B7A896EC}" type="pres">
      <dgm:prSet presAssocID="{A3563006-4EC0-4EE3-B71D-E357FA730ABD}" presName="connTx" presStyleLbl="sibTrans2D1" presStyleIdx="0" presStyleCnt="4"/>
      <dgm:spPr/>
    </dgm:pt>
    <dgm:pt modelId="{99558437-D198-4B61-BBEB-B365FCD1882A}" type="pres">
      <dgm:prSet presAssocID="{9DF2ACF8-B0DA-4F96-93C8-68B482CFD33E}" presName="composite" presStyleCnt="0"/>
      <dgm:spPr/>
    </dgm:pt>
    <dgm:pt modelId="{B758D9DD-5E3C-4F43-A0D4-AC04DBACC2E0}" type="pres">
      <dgm:prSet presAssocID="{9DF2ACF8-B0DA-4F96-93C8-68B482CFD33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0DBAA22-CBED-40F0-8DE3-26AD626E0247}" type="pres">
      <dgm:prSet presAssocID="{9DF2ACF8-B0DA-4F96-93C8-68B482CFD33E}" presName="parSh" presStyleLbl="node1" presStyleIdx="1" presStyleCnt="5" custScaleX="89955" custScaleY="83824"/>
      <dgm:spPr/>
    </dgm:pt>
    <dgm:pt modelId="{97FFBA83-B04E-41BD-A8D7-F5E4E60A3501}" type="pres">
      <dgm:prSet presAssocID="{9DF2ACF8-B0DA-4F96-93C8-68B482CFD33E}" presName="desTx" presStyleLbl="fgAcc1" presStyleIdx="1" presStyleCnt="5" custScaleX="91088" custScaleY="60385" custLinFactNeighborX="-10250" custLinFactNeighborY="-8216">
        <dgm:presLayoutVars>
          <dgm:bulletEnabled val="1"/>
        </dgm:presLayoutVars>
      </dgm:prSet>
      <dgm:spPr/>
    </dgm:pt>
    <dgm:pt modelId="{220593F5-167A-4D2D-9DBD-F2AD01F95275}" type="pres">
      <dgm:prSet presAssocID="{AF367A3F-85EF-4B25-ABB7-DAF0DA3C98D5}" presName="sibTrans" presStyleLbl="sibTrans2D1" presStyleIdx="1" presStyleCnt="4"/>
      <dgm:spPr/>
    </dgm:pt>
    <dgm:pt modelId="{0CE4C22D-274E-4CE6-B214-383425112484}" type="pres">
      <dgm:prSet presAssocID="{AF367A3F-85EF-4B25-ABB7-DAF0DA3C98D5}" presName="connTx" presStyleLbl="sibTrans2D1" presStyleIdx="1" presStyleCnt="4"/>
      <dgm:spPr/>
    </dgm:pt>
    <dgm:pt modelId="{C885C786-06EA-4513-9DCE-187782B15E43}" type="pres">
      <dgm:prSet presAssocID="{1F615D52-650F-47EE-BB62-8A9281640682}" presName="composite" presStyleCnt="0"/>
      <dgm:spPr/>
    </dgm:pt>
    <dgm:pt modelId="{63488A54-0A7C-43E5-B8FF-309F9B34879D}" type="pres">
      <dgm:prSet presAssocID="{1F615D52-650F-47EE-BB62-8A9281640682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DD5E5-9178-418A-A65C-B7891A4CE014}" type="pres">
      <dgm:prSet presAssocID="{1F615D52-650F-47EE-BB62-8A9281640682}" presName="parSh" presStyleLbl="node1" presStyleIdx="2" presStyleCnt="5" custScaleX="92998" custScaleY="83824"/>
      <dgm:spPr/>
    </dgm:pt>
    <dgm:pt modelId="{F20BCE44-FF9A-46CD-B3FD-A47378AC67B1}" type="pres">
      <dgm:prSet presAssocID="{1F615D52-650F-47EE-BB62-8A9281640682}" presName="desTx" presStyleLbl="fgAcc1" presStyleIdx="2" presStyleCnt="5" custScaleX="139534" custScaleY="80422" custLinFactNeighborX="8394">
        <dgm:presLayoutVars>
          <dgm:bulletEnabled val="1"/>
        </dgm:presLayoutVars>
      </dgm:prSet>
      <dgm:spPr/>
    </dgm:pt>
    <dgm:pt modelId="{D83CE746-6F8E-40A6-A6F6-1071AED0C51F}" type="pres">
      <dgm:prSet presAssocID="{7390E18A-836C-4B74-88EF-4C95DD6A5A31}" presName="sibTrans" presStyleLbl="sibTrans2D1" presStyleIdx="2" presStyleCnt="4"/>
      <dgm:spPr/>
    </dgm:pt>
    <dgm:pt modelId="{92815AEE-2742-4B76-86B6-5382EF7C5DE9}" type="pres">
      <dgm:prSet presAssocID="{7390E18A-836C-4B74-88EF-4C95DD6A5A31}" presName="connTx" presStyleLbl="sibTrans2D1" presStyleIdx="2" presStyleCnt="4"/>
      <dgm:spPr/>
    </dgm:pt>
    <dgm:pt modelId="{6D8E1689-5403-4299-9782-C053C9F02730}" type="pres">
      <dgm:prSet presAssocID="{7CDB27B5-2B54-4D64-BEE4-2B7A1C9C5B10}" presName="composite" presStyleCnt="0"/>
      <dgm:spPr/>
    </dgm:pt>
    <dgm:pt modelId="{C40EF30D-8254-4EB8-9640-8299B528A5DA}" type="pres">
      <dgm:prSet presAssocID="{7CDB27B5-2B54-4D64-BEE4-2B7A1C9C5B1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9B66F7-1560-429B-8EFF-B554B5AB6164}" type="pres">
      <dgm:prSet presAssocID="{7CDB27B5-2B54-4D64-BEE4-2B7A1C9C5B10}" presName="parSh" presStyleLbl="node1" presStyleIdx="3" presStyleCnt="5" custScaleX="88814" custScaleY="83824"/>
      <dgm:spPr/>
    </dgm:pt>
    <dgm:pt modelId="{3C68FCBF-B438-48D1-95F7-FA8299A30539}" type="pres">
      <dgm:prSet presAssocID="{7CDB27B5-2B54-4D64-BEE4-2B7A1C9C5B10}" presName="desTx" presStyleLbl="fgAcc1" presStyleIdx="3" presStyleCnt="5" custScaleX="95599" custScaleY="66189" custLinFactNeighborX="-8394" custLinFactNeighborY="-7115">
        <dgm:presLayoutVars>
          <dgm:bulletEnabled val="1"/>
        </dgm:presLayoutVars>
      </dgm:prSet>
      <dgm:spPr/>
    </dgm:pt>
    <dgm:pt modelId="{F42BFA3D-4116-4F03-8110-CBDCDFA05409}" type="pres">
      <dgm:prSet presAssocID="{3C5CA333-735C-4DA2-95D2-1E404903091A}" presName="sibTrans" presStyleLbl="sibTrans2D1" presStyleIdx="3" presStyleCnt="4"/>
      <dgm:spPr/>
    </dgm:pt>
    <dgm:pt modelId="{0A7BD583-363A-42D0-850A-77ADD42DCB19}" type="pres">
      <dgm:prSet presAssocID="{3C5CA333-735C-4DA2-95D2-1E404903091A}" presName="connTx" presStyleLbl="sibTrans2D1" presStyleIdx="3" presStyleCnt="4"/>
      <dgm:spPr/>
    </dgm:pt>
    <dgm:pt modelId="{FE282B31-390A-40BE-9E39-2F4720166E1C}" type="pres">
      <dgm:prSet presAssocID="{B39C932A-5C15-44BC-8274-69D803B0B96D}" presName="composite" presStyleCnt="0"/>
      <dgm:spPr/>
    </dgm:pt>
    <dgm:pt modelId="{2E3F5EC8-BC4E-4ABF-A2DC-AB6AB6463C59}" type="pres">
      <dgm:prSet presAssocID="{B39C932A-5C15-44BC-8274-69D803B0B96D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6A3BFF2-1A1F-448A-99AA-DF712F672232}" type="pres">
      <dgm:prSet presAssocID="{B39C932A-5C15-44BC-8274-69D803B0B96D}" presName="parSh" presStyleLbl="node1" presStyleIdx="4" presStyleCnt="5" custScaleX="106533" custScaleY="83824" custLinFactNeighborX="6103" custLinFactNeighborY="-1141"/>
      <dgm:spPr/>
    </dgm:pt>
    <dgm:pt modelId="{AB1ECD21-DF81-4660-B17F-E6C4D3227B28}" type="pres">
      <dgm:prSet presAssocID="{B39C932A-5C15-44BC-8274-69D803B0B96D}" presName="desTx" presStyleLbl="fgAcc1" presStyleIdx="4" presStyleCnt="5" custScaleX="128760" custScaleY="66189" custLinFactNeighborX="7794" custLinFactNeighborY="-3953">
        <dgm:presLayoutVars>
          <dgm:bulletEnabled val="1"/>
        </dgm:presLayoutVars>
      </dgm:prSet>
      <dgm:spPr/>
    </dgm:pt>
  </dgm:ptLst>
  <dgm:cxnLst>
    <dgm:cxn modelId="{D2EF800E-88AD-4FF7-83FA-467B052831C3}" srcId="{6A1759D5-1847-4A37-8A2E-BB9A15BCB909}" destId="{088AACBF-3331-4BF8-BAE0-C0992ABFC03C}" srcOrd="0" destOrd="0" parTransId="{DD804F59-3C82-4A9A-9AAD-4232D5CCD93C}" sibTransId="{A3563006-4EC0-4EE3-B71D-E357FA730ABD}"/>
    <dgm:cxn modelId="{1C53180F-1EE1-4E29-A80E-A2C954CB4A4E}" type="presOf" srcId="{38D9B664-0723-4D4D-93BE-6253228770A2}" destId="{3C68FCBF-B438-48D1-95F7-FA8299A30539}" srcOrd="0" destOrd="0" presId="urn:microsoft.com/office/officeart/2005/8/layout/process3"/>
    <dgm:cxn modelId="{FB65981F-E669-47EF-A988-5D9B73DC23D3}" type="presOf" srcId="{088AACBF-3331-4BF8-BAE0-C0992ABFC03C}" destId="{835738AA-AA8E-415D-B4C8-B60A739F865D}" srcOrd="1" destOrd="0" presId="urn:microsoft.com/office/officeart/2005/8/layout/process3"/>
    <dgm:cxn modelId="{4A1BF029-D4E4-473C-856F-4A1B722A51D2}" type="presOf" srcId="{9DF2ACF8-B0DA-4F96-93C8-68B482CFD33E}" destId="{80DBAA22-CBED-40F0-8DE3-26AD626E0247}" srcOrd="1" destOrd="0" presId="urn:microsoft.com/office/officeart/2005/8/layout/process3"/>
    <dgm:cxn modelId="{C1D61D37-8141-4433-AEF3-391748B2DB94}" type="presOf" srcId="{AF367A3F-85EF-4B25-ABB7-DAF0DA3C98D5}" destId="{220593F5-167A-4D2D-9DBD-F2AD01F95275}" srcOrd="0" destOrd="0" presId="urn:microsoft.com/office/officeart/2005/8/layout/process3"/>
    <dgm:cxn modelId="{4B35493B-1C93-4898-8E2B-4757B839EF7A}" srcId="{B39C932A-5C15-44BC-8274-69D803B0B96D}" destId="{ED6963E0-78AD-4F65-A8C2-223155AA64E8}" srcOrd="0" destOrd="0" parTransId="{53A4C71F-6EEA-4A1D-886C-66E76B5E9CC9}" sibTransId="{2348CF80-30ED-4C5B-940C-C746A81FC120}"/>
    <dgm:cxn modelId="{5F34C93C-FDDF-40B3-ADE7-6B3309D7ACAA}" srcId="{6A1759D5-1847-4A37-8A2E-BB9A15BCB909}" destId="{B39C932A-5C15-44BC-8274-69D803B0B96D}" srcOrd="4" destOrd="0" parTransId="{7D2FC311-6028-43F7-BB39-2575BA5D762C}" sibTransId="{25DE8C90-35F8-478D-8161-82FADA3FFBB9}"/>
    <dgm:cxn modelId="{AD469540-E77F-4A72-AED9-62963DC00FA8}" type="presOf" srcId="{3C5CA333-735C-4DA2-95D2-1E404903091A}" destId="{0A7BD583-363A-42D0-850A-77ADD42DCB19}" srcOrd="1" destOrd="0" presId="urn:microsoft.com/office/officeart/2005/8/layout/process3"/>
    <dgm:cxn modelId="{2EEE9C40-0502-4331-B1FB-D04F5A06CB33}" type="presOf" srcId="{A3563006-4EC0-4EE3-B71D-E357FA730ABD}" destId="{6695F509-790B-4129-B8E4-5AA4B7A896EC}" srcOrd="1" destOrd="0" presId="urn:microsoft.com/office/officeart/2005/8/layout/process3"/>
    <dgm:cxn modelId="{87080C5C-007D-49D7-89D8-1EB7AF2F688A}" srcId="{9DF2ACF8-B0DA-4F96-93C8-68B482CFD33E}" destId="{67A186E5-F81B-4995-9577-A8BFDBD15F03}" srcOrd="0" destOrd="0" parTransId="{3E9AFC5E-766E-40BE-8D36-F83E3CDC0302}" sibTransId="{44AD8524-7394-4FE9-AE97-8BD19C29E6A0}"/>
    <dgm:cxn modelId="{C0A04241-7909-48D7-B8E8-452F6983E4EB}" type="presOf" srcId="{6A1759D5-1847-4A37-8A2E-BB9A15BCB909}" destId="{1BDB98BD-D835-437C-9C24-374766130740}" srcOrd="0" destOrd="0" presId="urn:microsoft.com/office/officeart/2005/8/layout/process3"/>
    <dgm:cxn modelId="{42F4AE42-2231-4982-A413-04453AEAAC87}" type="presOf" srcId="{A3563006-4EC0-4EE3-B71D-E357FA730ABD}" destId="{4A648552-D894-490B-A1B5-F1C984861C14}" srcOrd="0" destOrd="0" presId="urn:microsoft.com/office/officeart/2005/8/layout/process3"/>
    <dgm:cxn modelId="{B30DF664-B311-47ED-9DFE-EA4B021FF1BE}" srcId="{7CDB27B5-2B54-4D64-BEE4-2B7A1C9C5B10}" destId="{38D9B664-0723-4D4D-93BE-6253228770A2}" srcOrd="0" destOrd="0" parTransId="{C3A5E9F8-56F4-47FB-87A3-4D71D67DCE46}" sibTransId="{EE6A2874-A1F3-4460-AEAC-87F85A54ED0B}"/>
    <dgm:cxn modelId="{66A27C48-A729-4220-8B20-8B093B9FB219}" type="presOf" srcId="{B39C932A-5C15-44BC-8274-69D803B0B96D}" destId="{2E3F5EC8-BC4E-4ABF-A2DC-AB6AB6463C59}" srcOrd="0" destOrd="0" presId="urn:microsoft.com/office/officeart/2005/8/layout/process3"/>
    <dgm:cxn modelId="{9671676C-36AF-4432-AF6F-6B348AF39121}" type="presOf" srcId="{67A186E5-F81B-4995-9577-A8BFDBD15F03}" destId="{97FFBA83-B04E-41BD-A8D7-F5E4E60A3501}" srcOrd="0" destOrd="0" presId="urn:microsoft.com/office/officeart/2005/8/layout/process3"/>
    <dgm:cxn modelId="{CA8BAD6C-262F-422A-8337-81B4D427B85F}" type="presOf" srcId="{B39C932A-5C15-44BC-8274-69D803B0B96D}" destId="{46A3BFF2-1A1F-448A-99AA-DF712F672232}" srcOrd="1" destOrd="0" presId="urn:microsoft.com/office/officeart/2005/8/layout/process3"/>
    <dgm:cxn modelId="{CBDF1E4E-9CD1-4D09-9125-96C7D26A7D03}" type="presOf" srcId="{FB0380C8-4844-46C2-9554-D441F7E44291}" destId="{C8CC3045-4C74-4812-B08C-4B40951249A1}" srcOrd="0" destOrd="0" presId="urn:microsoft.com/office/officeart/2005/8/layout/process3"/>
    <dgm:cxn modelId="{1878C950-5D40-4000-AFAF-239056F2AE54}" type="presOf" srcId="{E0D58550-7644-49C4-88A1-CB56A97E0148}" destId="{AB1ECD21-DF81-4660-B17F-E6C4D3227B28}" srcOrd="0" destOrd="1" presId="urn:microsoft.com/office/officeart/2005/8/layout/process3"/>
    <dgm:cxn modelId="{5AF6D350-E34F-455C-80C5-8EDAB5D894CA}" type="presOf" srcId="{59D579AB-2548-4397-A35E-C4AE2BD3D3FD}" destId="{F20BCE44-FF9A-46CD-B3FD-A47378AC67B1}" srcOrd="0" destOrd="0" presId="urn:microsoft.com/office/officeart/2005/8/layout/process3"/>
    <dgm:cxn modelId="{5C0E8752-1B21-4EAA-95FD-E5A1B10F99F5}" type="presOf" srcId="{ED6963E0-78AD-4F65-A8C2-223155AA64E8}" destId="{AB1ECD21-DF81-4660-B17F-E6C4D3227B28}" srcOrd="0" destOrd="0" presId="urn:microsoft.com/office/officeart/2005/8/layout/process3"/>
    <dgm:cxn modelId="{08E59E74-C372-42EB-9708-4BF1CE283563}" srcId="{6A1759D5-1847-4A37-8A2E-BB9A15BCB909}" destId="{7CDB27B5-2B54-4D64-BEE4-2B7A1C9C5B10}" srcOrd="3" destOrd="0" parTransId="{CB6FDC54-1783-4F7A-B6AB-0B8864A5AC10}" sibTransId="{3C5CA333-735C-4DA2-95D2-1E404903091A}"/>
    <dgm:cxn modelId="{69A38D76-3E9F-45AE-B20F-5E9B9C6171FD}" srcId="{1F615D52-650F-47EE-BB62-8A9281640682}" destId="{59D579AB-2548-4397-A35E-C4AE2BD3D3FD}" srcOrd="0" destOrd="0" parTransId="{85FE1CD2-D938-47C1-A168-11E5219ABEFA}" sibTransId="{C061B9F2-0A17-40CF-AE5F-3EC4904DF3E2}"/>
    <dgm:cxn modelId="{2BC1C97D-333F-4D71-8703-768CD06DFC1B}" srcId="{6A1759D5-1847-4A37-8A2E-BB9A15BCB909}" destId="{1F615D52-650F-47EE-BB62-8A9281640682}" srcOrd="2" destOrd="0" parTransId="{8B7E8554-D38B-4650-A29D-23BBCE290519}" sibTransId="{7390E18A-836C-4B74-88EF-4C95DD6A5A31}"/>
    <dgm:cxn modelId="{E068518E-9945-41E4-9CB8-D867795D79F3}" type="presOf" srcId="{1F615D52-650F-47EE-BB62-8A9281640682}" destId="{63488A54-0A7C-43E5-B8FF-309F9B34879D}" srcOrd="0" destOrd="0" presId="urn:microsoft.com/office/officeart/2005/8/layout/process3"/>
    <dgm:cxn modelId="{3CBD678F-01B7-4166-AE79-5814FF33665A}" type="presOf" srcId="{AF367A3F-85EF-4B25-ABB7-DAF0DA3C98D5}" destId="{0CE4C22D-274E-4CE6-B214-383425112484}" srcOrd="1" destOrd="0" presId="urn:microsoft.com/office/officeart/2005/8/layout/process3"/>
    <dgm:cxn modelId="{3370D597-D7D6-447D-B776-8B85DF22E230}" type="presOf" srcId="{9DF2ACF8-B0DA-4F96-93C8-68B482CFD33E}" destId="{B758D9DD-5E3C-4F43-A0D4-AC04DBACC2E0}" srcOrd="0" destOrd="0" presId="urn:microsoft.com/office/officeart/2005/8/layout/process3"/>
    <dgm:cxn modelId="{2366F699-91FF-472D-9767-BA9A5A9AB97B}" type="presOf" srcId="{7CDB27B5-2B54-4D64-BEE4-2B7A1C9C5B10}" destId="{C40EF30D-8254-4EB8-9640-8299B528A5DA}" srcOrd="0" destOrd="0" presId="urn:microsoft.com/office/officeart/2005/8/layout/process3"/>
    <dgm:cxn modelId="{02A77F9B-1481-4555-90AD-8B2293125E4E}" type="presOf" srcId="{7CDB27B5-2B54-4D64-BEE4-2B7A1C9C5B10}" destId="{779B66F7-1560-429B-8EFF-B554B5AB6164}" srcOrd="1" destOrd="0" presId="urn:microsoft.com/office/officeart/2005/8/layout/process3"/>
    <dgm:cxn modelId="{A92C5EAB-C4EB-41F6-87FF-CA7AE323D85B}" srcId="{B39C932A-5C15-44BC-8274-69D803B0B96D}" destId="{E0D58550-7644-49C4-88A1-CB56A97E0148}" srcOrd="1" destOrd="0" parTransId="{9552FB4F-F626-4820-8CCF-D204BF88AF8A}" sibTransId="{C9EE3694-05E0-447D-B6CE-3C0BF1FF2663}"/>
    <dgm:cxn modelId="{1A1A03B4-7917-4466-A096-FC91DF641509}" type="presOf" srcId="{7390E18A-836C-4B74-88EF-4C95DD6A5A31}" destId="{D83CE746-6F8E-40A6-A6F6-1071AED0C51F}" srcOrd="0" destOrd="0" presId="urn:microsoft.com/office/officeart/2005/8/layout/process3"/>
    <dgm:cxn modelId="{F3C8B8B8-C6B5-4897-B258-52DD5394D18E}" type="presOf" srcId="{3C5CA333-735C-4DA2-95D2-1E404903091A}" destId="{F42BFA3D-4116-4F03-8110-CBDCDFA05409}" srcOrd="0" destOrd="0" presId="urn:microsoft.com/office/officeart/2005/8/layout/process3"/>
    <dgm:cxn modelId="{CB9748C2-45EA-4D2C-ACB6-3E097A52576F}" srcId="{088AACBF-3331-4BF8-BAE0-C0992ABFC03C}" destId="{FB0380C8-4844-46C2-9554-D441F7E44291}" srcOrd="0" destOrd="0" parTransId="{12047B3A-3E57-401C-88BC-8C409316FC99}" sibTransId="{BCF1F552-C8AA-493C-899F-82634195DC14}"/>
    <dgm:cxn modelId="{A4D764D2-BA8F-4789-A095-6E0EC88B4799}" type="presOf" srcId="{088AACBF-3331-4BF8-BAE0-C0992ABFC03C}" destId="{374466AB-4E72-4042-A60F-646A2E232F1C}" srcOrd="0" destOrd="0" presId="urn:microsoft.com/office/officeart/2005/8/layout/process3"/>
    <dgm:cxn modelId="{B294E7ED-DB58-4F09-BE34-99948C463741}" type="presOf" srcId="{7390E18A-836C-4B74-88EF-4C95DD6A5A31}" destId="{92815AEE-2742-4B76-86B6-5382EF7C5DE9}" srcOrd="1" destOrd="0" presId="urn:microsoft.com/office/officeart/2005/8/layout/process3"/>
    <dgm:cxn modelId="{27C6DBF2-C5F6-4E05-BE4C-C446AF0BC642}" type="presOf" srcId="{1F615D52-650F-47EE-BB62-8A9281640682}" destId="{177DD5E5-9178-418A-A65C-B7891A4CE014}" srcOrd="1" destOrd="0" presId="urn:microsoft.com/office/officeart/2005/8/layout/process3"/>
    <dgm:cxn modelId="{06A26EFE-BA19-4DB7-9630-B8AA50CBA4E1}" srcId="{6A1759D5-1847-4A37-8A2E-BB9A15BCB909}" destId="{9DF2ACF8-B0DA-4F96-93C8-68B482CFD33E}" srcOrd="1" destOrd="0" parTransId="{FD837C28-EA22-40E3-A7EC-89CBA619E3F2}" sibTransId="{AF367A3F-85EF-4B25-ABB7-DAF0DA3C98D5}"/>
    <dgm:cxn modelId="{47287800-FA12-44D2-BD43-7FC268EA8EE8}" type="presParOf" srcId="{1BDB98BD-D835-437C-9C24-374766130740}" destId="{8072098A-0DB9-4309-BAE8-06460AD42D12}" srcOrd="0" destOrd="0" presId="urn:microsoft.com/office/officeart/2005/8/layout/process3"/>
    <dgm:cxn modelId="{A43083A9-D594-4373-85F6-42257C134512}" type="presParOf" srcId="{8072098A-0DB9-4309-BAE8-06460AD42D12}" destId="{374466AB-4E72-4042-A60F-646A2E232F1C}" srcOrd="0" destOrd="0" presId="urn:microsoft.com/office/officeart/2005/8/layout/process3"/>
    <dgm:cxn modelId="{BB39CD64-4F33-4C59-996D-01DBEE11A10B}" type="presParOf" srcId="{8072098A-0DB9-4309-BAE8-06460AD42D12}" destId="{835738AA-AA8E-415D-B4C8-B60A739F865D}" srcOrd="1" destOrd="0" presId="urn:microsoft.com/office/officeart/2005/8/layout/process3"/>
    <dgm:cxn modelId="{1145FC4A-F862-4E9E-ACFC-BDFED5830AD7}" type="presParOf" srcId="{8072098A-0DB9-4309-BAE8-06460AD42D12}" destId="{C8CC3045-4C74-4812-B08C-4B40951249A1}" srcOrd="2" destOrd="0" presId="urn:microsoft.com/office/officeart/2005/8/layout/process3"/>
    <dgm:cxn modelId="{C07D8F96-C7F1-4BB1-9CA7-9823910D27AE}" type="presParOf" srcId="{1BDB98BD-D835-437C-9C24-374766130740}" destId="{4A648552-D894-490B-A1B5-F1C984861C14}" srcOrd="1" destOrd="0" presId="urn:microsoft.com/office/officeart/2005/8/layout/process3"/>
    <dgm:cxn modelId="{95225900-DCD1-4A65-8A9A-0C50FAA0E436}" type="presParOf" srcId="{4A648552-D894-490B-A1B5-F1C984861C14}" destId="{6695F509-790B-4129-B8E4-5AA4B7A896EC}" srcOrd="0" destOrd="0" presId="urn:microsoft.com/office/officeart/2005/8/layout/process3"/>
    <dgm:cxn modelId="{6E0D4324-0D20-477E-8C3A-B5410E3C9EFE}" type="presParOf" srcId="{1BDB98BD-D835-437C-9C24-374766130740}" destId="{99558437-D198-4B61-BBEB-B365FCD1882A}" srcOrd="2" destOrd="0" presId="urn:microsoft.com/office/officeart/2005/8/layout/process3"/>
    <dgm:cxn modelId="{1DD29F91-1743-4AEF-85D5-047DFB777FAC}" type="presParOf" srcId="{99558437-D198-4B61-BBEB-B365FCD1882A}" destId="{B758D9DD-5E3C-4F43-A0D4-AC04DBACC2E0}" srcOrd="0" destOrd="0" presId="urn:microsoft.com/office/officeart/2005/8/layout/process3"/>
    <dgm:cxn modelId="{60481868-9E56-4B5E-891C-AAC5B8C47DEA}" type="presParOf" srcId="{99558437-D198-4B61-BBEB-B365FCD1882A}" destId="{80DBAA22-CBED-40F0-8DE3-26AD626E0247}" srcOrd="1" destOrd="0" presId="urn:microsoft.com/office/officeart/2005/8/layout/process3"/>
    <dgm:cxn modelId="{8354E06C-69C6-4781-976D-7E298BB986EC}" type="presParOf" srcId="{99558437-D198-4B61-BBEB-B365FCD1882A}" destId="{97FFBA83-B04E-41BD-A8D7-F5E4E60A3501}" srcOrd="2" destOrd="0" presId="urn:microsoft.com/office/officeart/2005/8/layout/process3"/>
    <dgm:cxn modelId="{CCDBB152-4B7D-4078-AD13-5AD1CC3DA863}" type="presParOf" srcId="{1BDB98BD-D835-437C-9C24-374766130740}" destId="{220593F5-167A-4D2D-9DBD-F2AD01F95275}" srcOrd="3" destOrd="0" presId="urn:microsoft.com/office/officeart/2005/8/layout/process3"/>
    <dgm:cxn modelId="{0A292C69-C493-4ABD-8987-7217A2580AF5}" type="presParOf" srcId="{220593F5-167A-4D2D-9DBD-F2AD01F95275}" destId="{0CE4C22D-274E-4CE6-B214-383425112484}" srcOrd="0" destOrd="0" presId="urn:microsoft.com/office/officeart/2005/8/layout/process3"/>
    <dgm:cxn modelId="{4B5508D2-9A45-412E-9F46-28A43AE949DC}" type="presParOf" srcId="{1BDB98BD-D835-437C-9C24-374766130740}" destId="{C885C786-06EA-4513-9DCE-187782B15E43}" srcOrd="4" destOrd="0" presId="urn:microsoft.com/office/officeart/2005/8/layout/process3"/>
    <dgm:cxn modelId="{36826D94-E6FE-42DF-A52A-665D14322149}" type="presParOf" srcId="{C885C786-06EA-4513-9DCE-187782B15E43}" destId="{63488A54-0A7C-43E5-B8FF-309F9B34879D}" srcOrd="0" destOrd="0" presId="urn:microsoft.com/office/officeart/2005/8/layout/process3"/>
    <dgm:cxn modelId="{D5270413-5A1A-43E4-A282-5D7DB69B090B}" type="presParOf" srcId="{C885C786-06EA-4513-9DCE-187782B15E43}" destId="{177DD5E5-9178-418A-A65C-B7891A4CE014}" srcOrd="1" destOrd="0" presId="urn:microsoft.com/office/officeart/2005/8/layout/process3"/>
    <dgm:cxn modelId="{32D2B8B7-D5A0-4934-8F6B-5DA2D6FCAC18}" type="presParOf" srcId="{C885C786-06EA-4513-9DCE-187782B15E43}" destId="{F20BCE44-FF9A-46CD-B3FD-A47378AC67B1}" srcOrd="2" destOrd="0" presId="urn:microsoft.com/office/officeart/2005/8/layout/process3"/>
    <dgm:cxn modelId="{5C3D52E3-C9AA-4FFE-B915-4AF9A9AA6907}" type="presParOf" srcId="{1BDB98BD-D835-437C-9C24-374766130740}" destId="{D83CE746-6F8E-40A6-A6F6-1071AED0C51F}" srcOrd="5" destOrd="0" presId="urn:microsoft.com/office/officeart/2005/8/layout/process3"/>
    <dgm:cxn modelId="{C09B5EB0-B6AA-457F-B273-3C1765F2A9DB}" type="presParOf" srcId="{D83CE746-6F8E-40A6-A6F6-1071AED0C51F}" destId="{92815AEE-2742-4B76-86B6-5382EF7C5DE9}" srcOrd="0" destOrd="0" presId="urn:microsoft.com/office/officeart/2005/8/layout/process3"/>
    <dgm:cxn modelId="{6410EF43-C325-46AA-8C58-65AD30CB40E2}" type="presParOf" srcId="{1BDB98BD-D835-437C-9C24-374766130740}" destId="{6D8E1689-5403-4299-9782-C053C9F02730}" srcOrd="6" destOrd="0" presId="urn:microsoft.com/office/officeart/2005/8/layout/process3"/>
    <dgm:cxn modelId="{87831BD6-5D05-4A31-915B-5AACACA8EFCF}" type="presParOf" srcId="{6D8E1689-5403-4299-9782-C053C9F02730}" destId="{C40EF30D-8254-4EB8-9640-8299B528A5DA}" srcOrd="0" destOrd="0" presId="urn:microsoft.com/office/officeart/2005/8/layout/process3"/>
    <dgm:cxn modelId="{75B95B01-D7C6-44A4-A972-2522464147A3}" type="presParOf" srcId="{6D8E1689-5403-4299-9782-C053C9F02730}" destId="{779B66F7-1560-429B-8EFF-B554B5AB6164}" srcOrd="1" destOrd="0" presId="urn:microsoft.com/office/officeart/2005/8/layout/process3"/>
    <dgm:cxn modelId="{D5AD24C3-DF35-4FC6-BD52-4F76FA9FD687}" type="presParOf" srcId="{6D8E1689-5403-4299-9782-C053C9F02730}" destId="{3C68FCBF-B438-48D1-95F7-FA8299A30539}" srcOrd="2" destOrd="0" presId="urn:microsoft.com/office/officeart/2005/8/layout/process3"/>
    <dgm:cxn modelId="{90E51399-0BD7-4363-9408-8135F9A6D27F}" type="presParOf" srcId="{1BDB98BD-D835-437C-9C24-374766130740}" destId="{F42BFA3D-4116-4F03-8110-CBDCDFA05409}" srcOrd="7" destOrd="0" presId="urn:microsoft.com/office/officeart/2005/8/layout/process3"/>
    <dgm:cxn modelId="{D5991C94-3DCB-481E-B48F-75E9BD0BF209}" type="presParOf" srcId="{F42BFA3D-4116-4F03-8110-CBDCDFA05409}" destId="{0A7BD583-363A-42D0-850A-77ADD42DCB19}" srcOrd="0" destOrd="0" presId="urn:microsoft.com/office/officeart/2005/8/layout/process3"/>
    <dgm:cxn modelId="{50D39957-9809-4CED-8693-57D5E8549066}" type="presParOf" srcId="{1BDB98BD-D835-437C-9C24-374766130740}" destId="{FE282B31-390A-40BE-9E39-2F4720166E1C}" srcOrd="8" destOrd="0" presId="urn:microsoft.com/office/officeart/2005/8/layout/process3"/>
    <dgm:cxn modelId="{CA018224-42C9-441E-A069-38EBEF3177B9}" type="presParOf" srcId="{FE282B31-390A-40BE-9E39-2F4720166E1C}" destId="{2E3F5EC8-BC4E-4ABF-A2DC-AB6AB6463C59}" srcOrd="0" destOrd="0" presId="urn:microsoft.com/office/officeart/2005/8/layout/process3"/>
    <dgm:cxn modelId="{092CC250-E2D5-41C1-93A7-6D1F0C377BCE}" type="presParOf" srcId="{FE282B31-390A-40BE-9E39-2F4720166E1C}" destId="{46A3BFF2-1A1F-448A-99AA-DF712F672232}" srcOrd="1" destOrd="0" presId="urn:microsoft.com/office/officeart/2005/8/layout/process3"/>
    <dgm:cxn modelId="{F43CDDD5-EC15-439B-AE61-CFC476E1D503}" type="presParOf" srcId="{FE282B31-390A-40BE-9E39-2F4720166E1C}" destId="{AB1ECD21-DF81-4660-B17F-E6C4D3227B2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123D1-FEF8-468A-9089-BDCA0C63DA1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AC4190E0-5DE9-415A-B988-4CF9927C7FE5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dirty="0"/>
        </a:p>
      </dgm:t>
    </dgm:pt>
    <dgm:pt modelId="{7DD5D5AC-BF76-4AF5-9CA8-5B3A808186BA}" type="parTrans" cxnId="{6CC23792-111A-4520-A942-A74CE7B8AEBA}">
      <dgm:prSet/>
      <dgm:spPr/>
      <dgm:t>
        <a:bodyPr/>
        <a:lstStyle/>
        <a:p>
          <a:endParaRPr lang="es-EC"/>
        </a:p>
      </dgm:t>
    </dgm:pt>
    <dgm:pt modelId="{18F98F60-B9F5-45A0-AE8A-F7E6AAB4B5F7}" type="sibTrans" cxnId="{6CC23792-111A-4520-A942-A74CE7B8AEBA}">
      <dgm:prSet/>
      <dgm:spPr/>
      <dgm:t>
        <a:bodyPr/>
        <a:lstStyle/>
        <a:p>
          <a:endParaRPr lang="es-EC"/>
        </a:p>
      </dgm:t>
    </dgm:pt>
    <dgm:pt modelId="{926B3C1A-0612-440F-85F7-BC20072C19D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dirty="0"/>
        </a:p>
      </dgm:t>
    </dgm:pt>
    <dgm:pt modelId="{B98D252B-11AC-493C-BC87-882D5B6A18FC}" type="parTrans" cxnId="{366D1188-A498-48BB-AEB6-9E5707E2CE9B}">
      <dgm:prSet/>
      <dgm:spPr/>
      <dgm:t>
        <a:bodyPr/>
        <a:lstStyle/>
        <a:p>
          <a:endParaRPr lang="es-EC"/>
        </a:p>
      </dgm:t>
    </dgm:pt>
    <dgm:pt modelId="{C1B06EBC-E708-46BD-AEDC-96CBF4A6795E}" type="sibTrans" cxnId="{366D1188-A498-48BB-AEB6-9E5707E2CE9B}">
      <dgm:prSet/>
      <dgm:spPr/>
      <dgm:t>
        <a:bodyPr/>
        <a:lstStyle/>
        <a:p>
          <a:endParaRPr lang="es-EC"/>
        </a:p>
      </dgm:t>
    </dgm:pt>
    <dgm:pt modelId="{5C051D2E-523E-42E0-9DA7-1231FD811227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dirty="0"/>
        </a:p>
      </dgm:t>
    </dgm:pt>
    <dgm:pt modelId="{7B992C94-C0DE-4786-96EB-FDC477F44BD7}" type="parTrans" cxnId="{76057433-8301-4F3D-ACE5-76C7D36216B7}">
      <dgm:prSet/>
      <dgm:spPr/>
      <dgm:t>
        <a:bodyPr/>
        <a:lstStyle/>
        <a:p>
          <a:endParaRPr lang="es-EC"/>
        </a:p>
      </dgm:t>
    </dgm:pt>
    <dgm:pt modelId="{9F20FBFE-699E-41CF-B606-2C8C80FEF5BD}" type="sibTrans" cxnId="{76057433-8301-4F3D-ACE5-76C7D36216B7}">
      <dgm:prSet/>
      <dgm:spPr/>
      <dgm:t>
        <a:bodyPr/>
        <a:lstStyle/>
        <a:p>
          <a:endParaRPr lang="es-EC"/>
        </a:p>
      </dgm:t>
    </dgm:pt>
    <dgm:pt modelId="{FCA2BB36-9481-4954-A72E-7C6AE4609359}" type="pres">
      <dgm:prSet presAssocID="{8FE123D1-FEF8-468A-9089-BDCA0C63DA1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F9C798C-5CEE-47D9-B5C8-4941A0C7A5A9}" type="pres">
      <dgm:prSet presAssocID="{AC4190E0-5DE9-415A-B988-4CF9927C7FE5}" presName="Accent1" presStyleCnt="0"/>
      <dgm:spPr/>
    </dgm:pt>
    <dgm:pt modelId="{830A6E2F-5BA5-4709-8BD4-6EE47B8C0F95}" type="pres">
      <dgm:prSet presAssocID="{AC4190E0-5DE9-415A-B988-4CF9927C7FE5}" presName="Accent" presStyleLbl="node1" presStyleIdx="0" presStyleCnt="3"/>
      <dgm:spPr/>
    </dgm:pt>
    <dgm:pt modelId="{83A86D75-A99B-4C45-B5C3-7B792639DD13}" type="pres">
      <dgm:prSet presAssocID="{AC4190E0-5DE9-415A-B988-4CF9927C7F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37A08DB-1097-49FB-B66B-9530E1426317}" type="pres">
      <dgm:prSet presAssocID="{926B3C1A-0612-440F-85F7-BC20072C19D8}" presName="Accent2" presStyleCnt="0"/>
      <dgm:spPr/>
    </dgm:pt>
    <dgm:pt modelId="{BA76C707-2CF8-40C6-9503-F4F6EEBC86D0}" type="pres">
      <dgm:prSet presAssocID="{926B3C1A-0612-440F-85F7-BC20072C19D8}" presName="Accent" presStyleLbl="node1" presStyleIdx="1" presStyleCnt="3" custScaleX="102757"/>
      <dgm:spPr/>
    </dgm:pt>
    <dgm:pt modelId="{7B0091CD-59FB-4F7F-8D70-DB3E80A6112B}" type="pres">
      <dgm:prSet presAssocID="{926B3C1A-0612-440F-85F7-BC20072C19D8}" presName="Parent2" presStyleLbl="revTx" presStyleIdx="1" presStyleCnt="3" custScaleX="117724">
        <dgm:presLayoutVars>
          <dgm:chMax val="1"/>
          <dgm:chPref val="1"/>
          <dgm:bulletEnabled val="1"/>
        </dgm:presLayoutVars>
      </dgm:prSet>
      <dgm:spPr/>
    </dgm:pt>
    <dgm:pt modelId="{EA91EDA5-38BB-4E47-9BA6-094520C20B8F}" type="pres">
      <dgm:prSet presAssocID="{5C051D2E-523E-42E0-9DA7-1231FD811227}" presName="Accent3" presStyleCnt="0"/>
      <dgm:spPr/>
    </dgm:pt>
    <dgm:pt modelId="{D4FFAE38-B8E7-4135-8ABE-04CB45F59987}" type="pres">
      <dgm:prSet presAssocID="{5C051D2E-523E-42E0-9DA7-1231FD811227}" presName="Accent" presStyleLbl="node1" presStyleIdx="2" presStyleCnt="3" custScaleX="107374"/>
      <dgm:spPr/>
    </dgm:pt>
    <dgm:pt modelId="{74217EC8-F07E-4CFA-A274-50B0C33DD729}" type="pres">
      <dgm:prSet presAssocID="{5C051D2E-523E-42E0-9DA7-1231FD811227}" presName="Parent3" presStyleLbl="revTx" presStyleIdx="2" presStyleCnt="3" custScaleX="122628">
        <dgm:presLayoutVars>
          <dgm:chMax val="1"/>
          <dgm:chPref val="1"/>
          <dgm:bulletEnabled val="1"/>
        </dgm:presLayoutVars>
      </dgm:prSet>
      <dgm:spPr/>
    </dgm:pt>
  </dgm:ptLst>
  <dgm:cxnLst>
    <dgm:cxn modelId="{800EEF0A-F268-4BA7-ADCB-997905C70689}" type="presOf" srcId="{8FE123D1-FEF8-468A-9089-BDCA0C63DA1C}" destId="{FCA2BB36-9481-4954-A72E-7C6AE4609359}" srcOrd="0" destOrd="0" presId="urn:microsoft.com/office/officeart/2009/layout/CircleArrowProcess"/>
    <dgm:cxn modelId="{EE05F32C-2D65-4160-864B-72BA6960D331}" type="presOf" srcId="{AC4190E0-5DE9-415A-B988-4CF9927C7FE5}" destId="{83A86D75-A99B-4C45-B5C3-7B792639DD13}" srcOrd="0" destOrd="0" presId="urn:microsoft.com/office/officeart/2009/layout/CircleArrowProcess"/>
    <dgm:cxn modelId="{76057433-8301-4F3D-ACE5-76C7D36216B7}" srcId="{8FE123D1-FEF8-468A-9089-BDCA0C63DA1C}" destId="{5C051D2E-523E-42E0-9DA7-1231FD811227}" srcOrd="2" destOrd="0" parTransId="{7B992C94-C0DE-4786-96EB-FDC477F44BD7}" sibTransId="{9F20FBFE-699E-41CF-B606-2C8C80FEF5BD}"/>
    <dgm:cxn modelId="{D50CF03C-E2E6-46D3-B98F-DAB50E4E47C2}" type="presOf" srcId="{926B3C1A-0612-440F-85F7-BC20072C19D8}" destId="{7B0091CD-59FB-4F7F-8D70-DB3E80A6112B}" srcOrd="0" destOrd="0" presId="urn:microsoft.com/office/officeart/2009/layout/CircleArrowProcess"/>
    <dgm:cxn modelId="{366D1188-A498-48BB-AEB6-9E5707E2CE9B}" srcId="{8FE123D1-FEF8-468A-9089-BDCA0C63DA1C}" destId="{926B3C1A-0612-440F-85F7-BC20072C19D8}" srcOrd="1" destOrd="0" parTransId="{B98D252B-11AC-493C-BC87-882D5B6A18FC}" sibTransId="{C1B06EBC-E708-46BD-AEDC-96CBF4A6795E}"/>
    <dgm:cxn modelId="{6CC23792-111A-4520-A942-A74CE7B8AEBA}" srcId="{8FE123D1-FEF8-468A-9089-BDCA0C63DA1C}" destId="{AC4190E0-5DE9-415A-B988-4CF9927C7FE5}" srcOrd="0" destOrd="0" parTransId="{7DD5D5AC-BF76-4AF5-9CA8-5B3A808186BA}" sibTransId="{18F98F60-B9F5-45A0-AE8A-F7E6AAB4B5F7}"/>
    <dgm:cxn modelId="{00D085E2-1FA3-4332-A79D-E1F68B733DB7}" type="presOf" srcId="{5C051D2E-523E-42E0-9DA7-1231FD811227}" destId="{74217EC8-F07E-4CFA-A274-50B0C33DD729}" srcOrd="0" destOrd="0" presId="urn:microsoft.com/office/officeart/2009/layout/CircleArrowProcess"/>
    <dgm:cxn modelId="{07CF7EBF-65C6-474F-9603-F5D88823F184}" type="presParOf" srcId="{FCA2BB36-9481-4954-A72E-7C6AE4609359}" destId="{EF9C798C-5CEE-47D9-B5C8-4941A0C7A5A9}" srcOrd="0" destOrd="0" presId="urn:microsoft.com/office/officeart/2009/layout/CircleArrowProcess"/>
    <dgm:cxn modelId="{049B26DB-B28D-437A-80E8-95FA4E9377DE}" type="presParOf" srcId="{EF9C798C-5CEE-47D9-B5C8-4941A0C7A5A9}" destId="{830A6E2F-5BA5-4709-8BD4-6EE47B8C0F95}" srcOrd="0" destOrd="0" presId="urn:microsoft.com/office/officeart/2009/layout/CircleArrowProcess"/>
    <dgm:cxn modelId="{3D988475-9A89-4B36-8DF9-705E2C7E8473}" type="presParOf" srcId="{FCA2BB36-9481-4954-A72E-7C6AE4609359}" destId="{83A86D75-A99B-4C45-B5C3-7B792639DD13}" srcOrd="1" destOrd="0" presId="urn:microsoft.com/office/officeart/2009/layout/CircleArrowProcess"/>
    <dgm:cxn modelId="{A12C8029-DDA5-4D4B-85AC-3FD2C6481D81}" type="presParOf" srcId="{FCA2BB36-9481-4954-A72E-7C6AE4609359}" destId="{437A08DB-1097-49FB-B66B-9530E1426317}" srcOrd="2" destOrd="0" presId="urn:microsoft.com/office/officeart/2009/layout/CircleArrowProcess"/>
    <dgm:cxn modelId="{B9F4F711-A85F-4630-A199-A286FAD255DB}" type="presParOf" srcId="{437A08DB-1097-49FB-B66B-9530E1426317}" destId="{BA76C707-2CF8-40C6-9503-F4F6EEBC86D0}" srcOrd="0" destOrd="0" presId="urn:microsoft.com/office/officeart/2009/layout/CircleArrowProcess"/>
    <dgm:cxn modelId="{FCBF4D47-21FC-4085-B345-30F9F6AA2B31}" type="presParOf" srcId="{FCA2BB36-9481-4954-A72E-7C6AE4609359}" destId="{7B0091CD-59FB-4F7F-8D70-DB3E80A6112B}" srcOrd="3" destOrd="0" presId="urn:microsoft.com/office/officeart/2009/layout/CircleArrowProcess"/>
    <dgm:cxn modelId="{B285E878-8F25-46B0-8698-0D03A9AE9C9B}" type="presParOf" srcId="{FCA2BB36-9481-4954-A72E-7C6AE4609359}" destId="{EA91EDA5-38BB-4E47-9BA6-094520C20B8F}" srcOrd="4" destOrd="0" presId="urn:microsoft.com/office/officeart/2009/layout/CircleArrowProcess"/>
    <dgm:cxn modelId="{076ABA95-AEAB-4CC0-B5FA-1E4D1D1FDA29}" type="presParOf" srcId="{EA91EDA5-38BB-4E47-9BA6-094520C20B8F}" destId="{D4FFAE38-B8E7-4135-8ABE-04CB45F59987}" srcOrd="0" destOrd="0" presId="urn:microsoft.com/office/officeart/2009/layout/CircleArrowProcess"/>
    <dgm:cxn modelId="{42C820A1-565E-4349-8D48-F38DFCF474C5}" type="presParOf" srcId="{FCA2BB36-9481-4954-A72E-7C6AE4609359}" destId="{74217EC8-F07E-4CFA-A274-50B0C33DD72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8FC7F1-88F4-4E8B-9B03-DC24BF4FBF4D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D211F0CC-20A7-43AF-B622-71F14B104B8E}">
      <dgm:prSet phldrT="[Texto]"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1A35F-A409-4BDF-8FC6-F5DD331A47EE}" type="parTrans" cxnId="{B8E0793C-FE4F-4BCF-ABA6-F35740505943}">
      <dgm:prSet/>
      <dgm:spPr/>
      <dgm:t>
        <a:bodyPr/>
        <a:lstStyle/>
        <a:p>
          <a:endParaRPr lang="es-EC"/>
        </a:p>
      </dgm:t>
    </dgm:pt>
    <dgm:pt modelId="{CB5E668A-E01E-44B1-B652-EA60827EB3E2}" type="sibTrans" cxnId="{B8E0793C-FE4F-4BCF-ABA6-F35740505943}">
      <dgm:prSet/>
      <dgm:spPr>
        <a:solidFill>
          <a:schemeClr val="accent2"/>
        </a:solidFill>
      </dgm:spPr>
      <dgm:t>
        <a:bodyPr/>
        <a:lstStyle/>
        <a:p>
          <a:endParaRPr lang="es-EC"/>
        </a:p>
      </dgm:t>
    </dgm:pt>
    <dgm:pt modelId="{443C64A6-993E-42BC-802E-5C47D60C215E}">
      <dgm:prSet phldrT="[Texto]"/>
      <dgm:spPr/>
      <dgm:t>
        <a:bodyPr/>
        <a:lstStyle/>
        <a:p>
          <a:r>
            <a:rPr lang="es-ES" b="1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DD844-2A14-4692-A3C1-B809CEAF2C36}" type="parTrans" cxnId="{A8C399D9-86CD-4241-8B67-C06788D53DC8}">
      <dgm:prSet/>
      <dgm:spPr/>
      <dgm:t>
        <a:bodyPr/>
        <a:lstStyle/>
        <a:p>
          <a:endParaRPr lang="es-EC"/>
        </a:p>
      </dgm:t>
    </dgm:pt>
    <dgm:pt modelId="{492B62F3-1617-4DAC-928E-207F18C6C6A0}" type="sibTrans" cxnId="{A8C399D9-86CD-4241-8B67-C06788D53DC8}">
      <dgm:prSet/>
      <dgm:spPr/>
      <dgm:t>
        <a:bodyPr/>
        <a:lstStyle/>
        <a:p>
          <a:endParaRPr lang="es-EC"/>
        </a:p>
      </dgm:t>
    </dgm:pt>
    <dgm:pt modelId="{C8FF2CF8-B9D9-450D-883A-106F88483B6D}">
      <dgm:prSet phldrT="[Texto]" custT="1"/>
      <dgm:spPr/>
      <dgm:t>
        <a:bodyPr/>
        <a:lstStyle/>
        <a:p>
          <a:pPr algn="l"/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C9FAC-BC6E-4D68-83FE-D61A793D6508}" type="sibTrans" cxnId="{2EB54AEA-07C9-4761-BC72-C107CE3FEC2F}">
      <dgm:prSet/>
      <dgm:spPr/>
      <dgm:t>
        <a:bodyPr/>
        <a:lstStyle/>
        <a:p>
          <a:endParaRPr lang="es-EC"/>
        </a:p>
      </dgm:t>
    </dgm:pt>
    <dgm:pt modelId="{D5F07D42-2AA4-4A5B-919C-3A1C5B1ADCA3}" type="parTrans" cxnId="{2EB54AEA-07C9-4761-BC72-C107CE3FEC2F}">
      <dgm:prSet/>
      <dgm:spPr/>
      <dgm:t>
        <a:bodyPr/>
        <a:lstStyle/>
        <a:p>
          <a:endParaRPr lang="es-EC"/>
        </a:p>
      </dgm:t>
    </dgm:pt>
    <dgm:pt modelId="{2F89CD37-AE29-4AE9-A292-A405261FAEE3}" type="pres">
      <dgm:prSet presAssocID="{DE8FC7F1-88F4-4E8B-9B03-DC24BF4FBF4D}" presName="Name0" presStyleCnt="0">
        <dgm:presLayoutVars>
          <dgm:dir/>
          <dgm:resizeHandles val="exact"/>
        </dgm:presLayoutVars>
      </dgm:prSet>
      <dgm:spPr/>
    </dgm:pt>
    <dgm:pt modelId="{F2888955-2F5C-40D2-93D0-5D9B1D06EC6E}" type="pres">
      <dgm:prSet presAssocID="{DE8FC7F1-88F4-4E8B-9B03-DC24BF4FBF4D}" presName="vNodes" presStyleCnt="0"/>
      <dgm:spPr/>
    </dgm:pt>
    <dgm:pt modelId="{E3F27E30-9D38-4B23-AAE2-F0EE64FEC154}" type="pres">
      <dgm:prSet presAssocID="{D211F0CC-20A7-43AF-B622-71F14B104B8E}" presName="node" presStyleLbl="node1" presStyleIdx="0" presStyleCnt="3" custScaleX="155877" custScaleY="64859">
        <dgm:presLayoutVars>
          <dgm:bulletEnabled val="1"/>
        </dgm:presLayoutVars>
      </dgm:prSet>
      <dgm:spPr>
        <a:prstGeom prst="roundRect">
          <a:avLst/>
        </a:prstGeom>
      </dgm:spPr>
    </dgm:pt>
    <dgm:pt modelId="{4257BEC7-F5C3-4CC4-8FC4-ADFE9D8EB4FE}" type="pres">
      <dgm:prSet presAssocID="{CB5E668A-E01E-44B1-B652-EA60827EB3E2}" presName="spacerT" presStyleCnt="0"/>
      <dgm:spPr/>
    </dgm:pt>
    <dgm:pt modelId="{AF868ED1-5AF0-45FE-BDE7-EC977FAC333C}" type="pres">
      <dgm:prSet presAssocID="{CB5E668A-E01E-44B1-B652-EA60827EB3E2}" presName="sibTrans" presStyleLbl="sibTrans2D1" presStyleIdx="0" presStyleCnt="2" custLinFactNeighborX="2002" custLinFactNeighborY="25554"/>
      <dgm:spPr/>
    </dgm:pt>
    <dgm:pt modelId="{B88FE3C5-FC2F-4805-A105-A3CF21DDEDBB}" type="pres">
      <dgm:prSet presAssocID="{CB5E668A-E01E-44B1-B652-EA60827EB3E2}" presName="spacerB" presStyleCnt="0"/>
      <dgm:spPr/>
    </dgm:pt>
    <dgm:pt modelId="{DDAF43A6-D06D-446B-8940-A832F949D603}" type="pres">
      <dgm:prSet presAssocID="{443C64A6-993E-42BC-802E-5C47D60C215E}" presName="node" presStyleLbl="node1" presStyleIdx="1" presStyleCnt="3" custScaleX="148071" custScaleY="105616">
        <dgm:presLayoutVars>
          <dgm:bulletEnabled val="1"/>
        </dgm:presLayoutVars>
      </dgm:prSet>
      <dgm:spPr>
        <a:prstGeom prst="roundRect">
          <a:avLst/>
        </a:prstGeom>
      </dgm:spPr>
    </dgm:pt>
    <dgm:pt modelId="{FEB8B42F-E722-4854-9271-632233BB4659}" type="pres">
      <dgm:prSet presAssocID="{DE8FC7F1-88F4-4E8B-9B03-DC24BF4FBF4D}" presName="sibTransLast" presStyleLbl="sibTrans2D1" presStyleIdx="1" presStyleCnt="2" custAng="417955" custScaleX="137645" custScaleY="72230" custLinFactNeighborX="-96210" custLinFactNeighborY="-27958"/>
      <dgm:spPr/>
    </dgm:pt>
    <dgm:pt modelId="{C6758485-CD1A-4395-9CED-ADED49FE9320}" type="pres">
      <dgm:prSet presAssocID="{DE8FC7F1-88F4-4E8B-9B03-DC24BF4FBF4D}" presName="connectorText" presStyleLbl="sibTrans2D1" presStyleIdx="1" presStyleCnt="2"/>
      <dgm:spPr/>
    </dgm:pt>
    <dgm:pt modelId="{7E3E37E7-9CDA-4D36-957D-161BB01B6520}" type="pres">
      <dgm:prSet presAssocID="{DE8FC7F1-88F4-4E8B-9B03-DC24BF4FBF4D}" presName="lastNode" presStyleLbl="node1" presStyleIdx="2" presStyleCnt="3" custScaleX="81218" custScaleY="19058" custLinFactNeighborX="-62911" custLinFactNeighborY="-1167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716D92C-AAA1-40E6-A37F-0C416B8E9BAD}" type="presOf" srcId="{443C64A6-993E-42BC-802E-5C47D60C215E}" destId="{DDAF43A6-D06D-446B-8940-A832F949D603}" srcOrd="0" destOrd="0" presId="urn:microsoft.com/office/officeart/2005/8/layout/equation2"/>
    <dgm:cxn modelId="{B4112E2F-579E-4B66-A6A1-14B77D33AE51}" type="presOf" srcId="{C8FF2CF8-B9D9-450D-883A-106F88483B6D}" destId="{7E3E37E7-9CDA-4D36-957D-161BB01B6520}" srcOrd="0" destOrd="0" presId="urn:microsoft.com/office/officeart/2005/8/layout/equation2"/>
    <dgm:cxn modelId="{B8E0793C-FE4F-4BCF-ABA6-F35740505943}" srcId="{DE8FC7F1-88F4-4E8B-9B03-DC24BF4FBF4D}" destId="{D211F0CC-20A7-43AF-B622-71F14B104B8E}" srcOrd="0" destOrd="0" parTransId="{25B1A35F-A409-4BDF-8FC6-F5DD331A47EE}" sibTransId="{CB5E668A-E01E-44B1-B652-EA60827EB3E2}"/>
    <dgm:cxn modelId="{7760FE5C-5769-448D-A7FE-758C7618AFD0}" type="presOf" srcId="{D211F0CC-20A7-43AF-B622-71F14B104B8E}" destId="{E3F27E30-9D38-4B23-AAE2-F0EE64FEC154}" srcOrd="0" destOrd="0" presId="urn:microsoft.com/office/officeart/2005/8/layout/equation2"/>
    <dgm:cxn modelId="{90AF26B2-EB76-4DFF-BC64-FB0E1C4C8038}" type="presOf" srcId="{492B62F3-1617-4DAC-928E-207F18C6C6A0}" destId="{C6758485-CD1A-4395-9CED-ADED49FE9320}" srcOrd="1" destOrd="0" presId="urn:microsoft.com/office/officeart/2005/8/layout/equation2"/>
    <dgm:cxn modelId="{41A88ED0-87FE-4E0A-B25F-D541DEB34EE9}" type="presOf" srcId="{CB5E668A-E01E-44B1-B652-EA60827EB3E2}" destId="{AF868ED1-5AF0-45FE-BDE7-EC977FAC333C}" srcOrd="0" destOrd="0" presId="urn:microsoft.com/office/officeart/2005/8/layout/equation2"/>
    <dgm:cxn modelId="{A8C399D9-86CD-4241-8B67-C06788D53DC8}" srcId="{DE8FC7F1-88F4-4E8B-9B03-DC24BF4FBF4D}" destId="{443C64A6-993E-42BC-802E-5C47D60C215E}" srcOrd="1" destOrd="0" parTransId="{1E8DD844-2A14-4692-A3C1-B809CEAF2C36}" sibTransId="{492B62F3-1617-4DAC-928E-207F18C6C6A0}"/>
    <dgm:cxn modelId="{2EB54AEA-07C9-4761-BC72-C107CE3FEC2F}" srcId="{DE8FC7F1-88F4-4E8B-9B03-DC24BF4FBF4D}" destId="{C8FF2CF8-B9D9-450D-883A-106F88483B6D}" srcOrd="2" destOrd="0" parTransId="{D5F07D42-2AA4-4A5B-919C-3A1C5B1ADCA3}" sibTransId="{8F0C9FAC-BC6E-4D68-83FE-D61A793D6508}"/>
    <dgm:cxn modelId="{A0B98CF8-D549-4075-B9F3-B1A930E1E1F2}" type="presOf" srcId="{492B62F3-1617-4DAC-928E-207F18C6C6A0}" destId="{FEB8B42F-E722-4854-9271-632233BB4659}" srcOrd="0" destOrd="0" presId="urn:microsoft.com/office/officeart/2005/8/layout/equation2"/>
    <dgm:cxn modelId="{D3335DFC-8FEE-4B2B-9F25-6340D61EAA04}" type="presOf" srcId="{DE8FC7F1-88F4-4E8B-9B03-DC24BF4FBF4D}" destId="{2F89CD37-AE29-4AE9-A292-A405261FAEE3}" srcOrd="0" destOrd="0" presId="urn:microsoft.com/office/officeart/2005/8/layout/equation2"/>
    <dgm:cxn modelId="{69DBCE56-707F-4227-8A64-BFE4AF8E3744}" type="presParOf" srcId="{2F89CD37-AE29-4AE9-A292-A405261FAEE3}" destId="{F2888955-2F5C-40D2-93D0-5D9B1D06EC6E}" srcOrd="0" destOrd="0" presId="urn:microsoft.com/office/officeart/2005/8/layout/equation2"/>
    <dgm:cxn modelId="{EB6BA9BA-3C1F-4835-BAEB-02A0C2614ED2}" type="presParOf" srcId="{F2888955-2F5C-40D2-93D0-5D9B1D06EC6E}" destId="{E3F27E30-9D38-4B23-AAE2-F0EE64FEC154}" srcOrd="0" destOrd="0" presId="urn:microsoft.com/office/officeart/2005/8/layout/equation2"/>
    <dgm:cxn modelId="{49DEDB46-355C-47B9-A39B-4A02F42F52BE}" type="presParOf" srcId="{F2888955-2F5C-40D2-93D0-5D9B1D06EC6E}" destId="{4257BEC7-F5C3-4CC4-8FC4-ADFE9D8EB4FE}" srcOrd="1" destOrd="0" presId="urn:microsoft.com/office/officeart/2005/8/layout/equation2"/>
    <dgm:cxn modelId="{F80E4718-22CE-4850-B1F1-8B5520697CCC}" type="presParOf" srcId="{F2888955-2F5C-40D2-93D0-5D9B1D06EC6E}" destId="{AF868ED1-5AF0-45FE-BDE7-EC977FAC333C}" srcOrd="2" destOrd="0" presId="urn:microsoft.com/office/officeart/2005/8/layout/equation2"/>
    <dgm:cxn modelId="{794D88C3-1B0B-4FF8-B939-45D2CC6F42A2}" type="presParOf" srcId="{F2888955-2F5C-40D2-93D0-5D9B1D06EC6E}" destId="{B88FE3C5-FC2F-4805-A105-A3CF21DDEDBB}" srcOrd="3" destOrd="0" presId="urn:microsoft.com/office/officeart/2005/8/layout/equation2"/>
    <dgm:cxn modelId="{1500FA02-5635-4BED-9E5D-A4392FB54C40}" type="presParOf" srcId="{F2888955-2F5C-40D2-93D0-5D9B1D06EC6E}" destId="{DDAF43A6-D06D-446B-8940-A832F949D603}" srcOrd="4" destOrd="0" presId="urn:microsoft.com/office/officeart/2005/8/layout/equation2"/>
    <dgm:cxn modelId="{0D7164AE-216D-44B4-A3CC-063871326F42}" type="presParOf" srcId="{2F89CD37-AE29-4AE9-A292-A405261FAEE3}" destId="{FEB8B42F-E722-4854-9271-632233BB4659}" srcOrd="1" destOrd="0" presId="urn:microsoft.com/office/officeart/2005/8/layout/equation2"/>
    <dgm:cxn modelId="{D3EE9C09-D2ED-46BC-8537-A5E54E0BBA26}" type="presParOf" srcId="{FEB8B42F-E722-4854-9271-632233BB4659}" destId="{C6758485-CD1A-4395-9CED-ADED49FE9320}" srcOrd="0" destOrd="0" presId="urn:microsoft.com/office/officeart/2005/8/layout/equation2"/>
    <dgm:cxn modelId="{4C4708FB-AD68-4D7F-B588-AB57989EEB87}" type="presParOf" srcId="{2F89CD37-AE29-4AE9-A292-A405261FAEE3}" destId="{7E3E37E7-9CDA-4D36-957D-161BB01B652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A1FAE-5C2B-470F-8A1E-72CA9CE518C9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5E7C9036-136C-43F7-9D6E-CE94F60A7835}">
      <dgm:prSet phldrT="[Texto]" custT="1"/>
      <dgm:spPr/>
      <dgm:t>
        <a:bodyPr/>
        <a:lstStyle/>
        <a:p>
          <a:r>
            <a:rPr lang="es-EC" sz="2000" b="1">
              <a:latin typeface="Arial" panose="020B0604020202020204" pitchFamily="34" charset="0"/>
              <a:cs typeface="Arial" panose="020B0604020202020204" pitchFamily="34" charset="0"/>
            </a:rPr>
            <a:t>Metodología SCRUM</a:t>
          </a:r>
        </a:p>
      </dgm:t>
    </dgm:pt>
    <dgm:pt modelId="{DD78FEC1-9325-4CDC-AF71-AA8FDD92D19E}" type="parTrans" cxnId="{E7D0EC67-4A2D-4DB8-B2AB-21DF26A977D8}">
      <dgm:prSet/>
      <dgm:spPr/>
      <dgm:t>
        <a:bodyPr/>
        <a:lstStyle/>
        <a:p>
          <a:endParaRPr lang="es-EC" sz="2000"/>
        </a:p>
      </dgm:t>
    </dgm:pt>
    <dgm:pt modelId="{0362B2BB-DEDD-4019-A982-C62CD3B34A95}" type="sibTrans" cxnId="{E7D0EC67-4A2D-4DB8-B2AB-21DF26A977D8}">
      <dgm:prSet/>
      <dgm:spPr/>
      <dgm:t>
        <a:bodyPr/>
        <a:lstStyle/>
        <a:p>
          <a:endParaRPr lang="es-EC" sz="2000"/>
        </a:p>
      </dgm:t>
    </dgm:pt>
    <dgm:pt modelId="{4913BAE9-6120-4CBC-9E78-62DA96AB99D3}">
      <dgm:prSet phldrT="[Texto]" custT="1"/>
      <dgm:spPr/>
      <dgm:t>
        <a:bodyPr/>
        <a:lstStyle/>
        <a:p>
          <a:pPr>
            <a:buNone/>
          </a:pPr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Funcionalidades:</a:t>
          </a:r>
        </a:p>
      </dgm:t>
    </dgm:pt>
    <dgm:pt modelId="{B5EB2995-859F-46AD-8122-E6CDD2D9DE1A}" type="parTrans" cxnId="{886AA2FD-CE8A-4B03-8962-C74F09531608}">
      <dgm:prSet/>
      <dgm:spPr/>
      <dgm:t>
        <a:bodyPr/>
        <a:lstStyle/>
        <a:p>
          <a:endParaRPr lang="es-EC" sz="2000"/>
        </a:p>
      </dgm:t>
    </dgm:pt>
    <dgm:pt modelId="{CA47CD8F-6FC7-4842-9CA2-B05680001E6E}" type="sibTrans" cxnId="{886AA2FD-CE8A-4B03-8962-C74F09531608}">
      <dgm:prSet/>
      <dgm:spPr/>
      <dgm:t>
        <a:bodyPr/>
        <a:lstStyle/>
        <a:p>
          <a:endParaRPr lang="es-EC" sz="2000"/>
        </a:p>
      </dgm:t>
    </dgm:pt>
    <dgm:pt modelId="{D788F136-8EA4-48F8-B2AF-7137FE5C7BA9}">
      <dgm:prSet phldrT="[Texto]" custT="1"/>
      <dgm:spPr/>
      <dgm:t>
        <a:bodyPr/>
        <a:lstStyle/>
        <a:p>
          <a:r>
            <a:rPr lang="es-EC" sz="1800">
              <a:latin typeface="Arial" panose="020B0604020202020204" pitchFamily="34" charset="0"/>
              <a:cs typeface="Arial" panose="020B0604020202020204" pitchFamily="34" charset="0"/>
            </a:rPr>
            <a:t>Historias de usuarios</a:t>
          </a:r>
        </a:p>
      </dgm:t>
    </dgm:pt>
    <dgm:pt modelId="{7BF37CF3-0CE9-464A-B0FF-DCD9227E0419}" type="parTrans" cxnId="{78D23C2A-AA36-461B-93D4-2D14A0FCD363}">
      <dgm:prSet/>
      <dgm:spPr/>
      <dgm:t>
        <a:bodyPr/>
        <a:lstStyle/>
        <a:p>
          <a:endParaRPr lang="es-EC" sz="2000"/>
        </a:p>
      </dgm:t>
    </dgm:pt>
    <dgm:pt modelId="{0C4EF33B-1A44-4369-8988-2596918B432B}" type="sibTrans" cxnId="{78D23C2A-AA36-461B-93D4-2D14A0FCD363}">
      <dgm:prSet/>
      <dgm:spPr/>
      <dgm:t>
        <a:bodyPr/>
        <a:lstStyle/>
        <a:p>
          <a:endParaRPr lang="es-EC" sz="2000"/>
        </a:p>
      </dgm:t>
    </dgm:pt>
    <dgm:pt modelId="{A076E934-077D-4AA2-B7CC-AD6F1D4F6529}">
      <dgm:prSet phldrT="[Texto]" custT="1"/>
      <dgm:spPr/>
      <dgm:t>
        <a:bodyPr/>
        <a:lstStyle/>
        <a:p>
          <a:r>
            <a:rPr lang="es-EC" sz="1800" b="1" noProof="0">
              <a:latin typeface="Arial" panose="020B0604020202020204" pitchFamily="34" charset="0"/>
              <a:cs typeface="Arial" panose="020B0604020202020204" pitchFamily="34" charset="0"/>
            </a:rPr>
            <a:t>Cuestionario</a:t>
          </a:r>
        </a:p>
      </dgm:t>
    </dgm:pt>
    <dgm:pt modelId="{8B61D673-C35D-494A-99D4-BF24401A4A07}" type="parTrans" cxnId="{4EC578B0-90E2-4CEA-B149-4FCB4A5C2094}">
      <dgm:prSet/>
      <dgm:spPr/>
      <dgm:t>
        <a:bodyPr/>
        <a:lstStyle/>
        <a:p>
          <a:endParaRPr lang="es-EC"/>
        </a:p>
      </dgm:t>
    </dgm:pt>
    <dgm:pt modelId="{E1DD7CCC-9220-421A-9FE2-BBAA6B19899C}" type="sibTrans" cxnId="{4EC578B0-90E2-4CEA-B149-4FCB4A5C2094}">
      <dgm:prSet/>
      <dgm:spPr/>
      <dgm:t>
        <a:bodyPr/>
        <a:lstStyle/>
        <a:p>
          <a:endParaRPr lang="es-EC"/>
        </a:p>
      </dgm:t>
    </dgm:pt>
    <dgm:pt modelId="{D748842E-5783-4438-A9DB-3E423FBBF59E}">
      <dgm:prSet phldrT="[Texto]" custT="1"/>
      <dgm:spPr/>
      <dgm:t>
        <a:bodyPr/>
        <a:lstStyle/>
        <a:p>
          <a:pPr>
            <a:buNone/>
          </a:pPr>
          <a:r>
            <a:rPr lang="es-EC" sz="1800" b="1" noProof="0">
              <a:latin typeface="Arial" panose="020B0604020202020204" pitchFamily="34" charset="0"/>
              <a:cs typeface="Arial" panose="020B0604020202020204" pitchFamily="34" charset="0"/>
            </a:rPr>
            <a:t>Requerimientos</a:t>
          </a:r>
        </a:p>
      </dgm:t>
    </dgm:pt>
    <dgm:pt modelId="{A7930B85-04CA-449A-A312-F846B53D4D3E}" type="parTrans" cxnId="{6A60025E-6B64-44D7-A494-DD547D84EF06}">
      <dgm:prSet/>
      <dgm:spPr/>
      <dgm:t>
        <a:bodyPr/>
        <a:lstStyle/>
        <a:p>
          <a:endParaRPr lang="es-EC"/>
        </a:p>
      </dgm:t>
    </dgm:pt>
    <dgm:pt modelId="{800C71E1-A2E4-4840-A025-2D8D9A7D3676}" type="sibTrans" cxnId="{6A60025E-6B64-44D7-A494-DD547D84EF06}">
      <dgm:prSet/>
      <dgm:spPr/>
      <dgm:t>
        <a:bodyPr/>
        <a:lstStyle/>
        <a:p>
          <a:endParaRPr lang="es-EC"/>
        </a:p>
      </dgm:t>
    </dgm:pt>
    <dgm:pt modelId="{6DAD1BD6-3989-4FC3-9858-F65CD5330F9A}">
      <dgm:prSet phldrT="[Texto]" custT="1"/>
      <dgm:spPr/>
      <dgm:t>
        <a:bodyPr/>
        <a:lstStyle/>
        <a:p>
          <a:r>
            <a:rPr lang="es-EC" sz="1800" b="0" noProof="0">
              <a:latin typeface="Arial" panose="020B0604020202020204" pitchFamily="34" charset="0"/>
              <a:cs typeface="Arial" panose="020B0604020202020204" pitchFamily="34" charset="0"/>
            </a:rPr>
            <a:t>Encuesta</a:t>
          </a:r>
        </a:p>
      </dgm:t>
    </dgm:pt>
    <dgm:pt modelId="{0C17CB8C-FCC8-4E14-984C-B7863AF22E98}" type="parTrans" cxnId="{A4F9B849-DDD2-42F7-915A-183D9F4669E9}">
      <dgm:prSet/>
      <dgm:spPr/>
      <dgm:t>
        <a:bodyPr/>
        <a:lstStyle/>
        <a:p>
          <a:endParaRPr lang="es-EC"/>
        </a:p>
      </dgm:t>
    </dgm:pt>
    <dgm:pt modelId="{D603B836-AE31-48ED-9E59-966FBBDFA3CF}" type="sibTrans" cxnId="{A4F9B849-DDD2-42F7-915A-183D9F4669E9}">
      <dgm:prSet/>
      <dgm:spPr/>
      <dgm:t>
        <a:bodyPr/>
        <a:lstStyle/>
        <a:p>
          <a:endParaRPr lang="es-EC"/>
        </a:p>
      </dgm:t>
    </dgm:pt>
    <dgm:pt modelId="{3E0A61E1-78B9-4AD4-BABC-6745ECAE03D2}" type="pres">
      <dgm:prSet presAssocID="{23DA1FAE-5C2B-470F-8A1E-72CA9CE518C9}" presName="linear" presStyleCnt="0">
        <dgm:presLayoutVars>
          <dgm:dir/>
          <dgm:animLvl val="lvl"/>
          <dgm:resizeHandles val="exact"/>
        </dgm:presLayoutVars>
      </dgm:prSet>
      <dgm:spPr/>
    </dgm:pt>
    <dgm:pt modelId="{8AF2CAF6-BE2C-4B50-93F5-8171A4890FCE}" type="pres">
      <dgm:prSet presAssocID="{5E7C9036-136C-43F7-9D6E-CE94F60A7835}" presName="parentLin" presStyleCnt="0"/>
      <dgm:spPr/>
    </dgm:pt>
    <dgm:pt modelId="{A391ED3D-DA21-426C-B904-51A1F21F53F7}" type="pres">
      <dgm:prSet presAssocID="{5E7C9036-136C-43F7-9D6E-CE94F60A7835}" presName="parentLeftMargin" presStyleLbl="node1" presStyleIdx="0" presStyleCnt="2"/>
      <dgm:spPr/>
    </dgm:pt>
    <dgm:pt modelId="{D2762AFC-AD7F-4347-9464-C5BFE3D9228F}" type="pres">
      <dgm:prSet presAssocID="{5E7C9036-136C-43F7-9D6E-CE94F60A78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785FCD-76A3-45DE-AAE3-4580A5991F48}" type="pres">
      <dgm:prSet presAssocID="{5E7C9036-136C-43F7-9D6E-CE94F60A7835}" presName="negativeSpace" presStyleCnt="0"/>
      <dgm:spPr/>
    </dgm:pt>
    <dgm:pt modelId="{C393CB01-CF9E-4451-A3EA-89A59DA327A4}" type="pres">
      <dgm:prSet presAssocID="{5E7C9036-136C-43F7-9D6E-CE94F60A7835}" presName="childText" presStyleLbl="conFgAcc1" presStyleIdx="0" presStyleCnt="2" custLinFactNeighborX="-20975" custLinFactNeighborY="9647">
        <dgm:presLayoutVars>
          <dgm:bulletEnabled val="1"/>
        </dgm:presLayoutVars>
      </dgm:prSet>
      <dgm:spPr/>
    </dgm:pt>
    <dgm:pt modelId="{DE00D789-AB4C-4F76-9D7D-AC7261FF32A2}" type="pres">
      <dgm:prSet presAssocID="{0362B2BB-DEDD-4019-A982-C62CD3B34A95}" presName="spaceBetweenRectangles" presStyleCnt="0"/>
      <dgm:spPr/>
    </dgm:pt>
    <dgm:pt modelId="{7E5CEC74-CD62-49FE-9900-939BAB175275}" type="pres">
      <dgm:prSet presAssocID="{A076E934-077D-4AA2-B7CC-AD6F1D4F6529}" presName="parentLin" presStyleCnt="0"/>
      <dgm:spPr/>
    </dgm:pt>
    <dgm:pt modelId="{9437679E-E599-4474-8CD0-6F431DDDF7D7}" type="pres">
      <dgm:prSet presAssocID="{A076E934-077D-4AA2-B7CC-AD6F1D4F6529}" presName="parentLeftMargin" presStyleLbl="node1" presStyleIdx="0" presStyleCnt="2"/>
      <dgm:spPr/>
    </dgm:pt>
    <dgm:pt modelId="{5039C830-4C8D-40C6-95AA-BE176F9AD59C}" type="pres">
      <dgm:prSet presAssocID="{A076E934-077D-4AA2-B7CC-AD6F1D4F65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42217F-6C16-4CF0-B201-EA30EAB850EA}" type="pres">
      <dgm:prSet presAssocID="{A076E934-077D-4AA2-B7CC-AD6F1D4F6529}" presName="negativeSpace" presStyleCnt="0"/>
      <dgm:spPr/>
    </dgm:pt>
    <dgm:pt modelId="{E8139C85-43AB-4CEC-840B-5006A076152F}" type="pres">
      <dgm:prSet presAssocID="{A076E934-077D-4AA2-B7CC-AD6F1D4F65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17BF02-7972-4D8D-8F1A-19A4B05F6D8C}" type="presOf" srcId="{23DA1FAE-5C2B-470F-8A1E-72CA9CE518C9}" destId="{3E0A61E1-78B9-4AD4-BABC-6745ECAE03D2}" srcOrd="0" destOrd="0" presId="urn:microsoft.com/office/officeart/2005/8/layout/list1"/>
    <dgm:cxn modelId="{78D23C2A-AA36-461B-93D4-2D14A0FCD363}" srcId="{5E7C9036-136C-43F7-9D6E-CE94F60A7835}" destId="{D788F136-8EA4-48F8-B2AF-7137FE5C7BA9}" srcOrd="1" destOrd="0" parTransId="{7BF37CF3-0CE9-464A-B0FF-DCD9227E0419}" sibTransId="{0C4EF33B-1A44-4369-8988-2596918B432B}"/>
    <dgm:cxn modelId="{FCE7935B-D9BE-49BB-9CDB-72B36F5B5433}" type="presOf" srcId="{5E7C9036-136C-43F7-9D6E-CE94F60A7835}" destId="{A391ED3D-DA21-426C-B904-51A1F21F53F7}" srcOrd="0" destOrd="0" presId="urn:microsoft.com/office/officeart/2005/8/layout/list1"/>
    <dgm:cxn modelId="{6A60025E-6B64-44D7-A494-DD547D84EF06}" srcId="{A076E934-077D-4AA2-B7CC-AD6F1D4F6529}" destId="{D748842E-5783-4438-A9DB-3E423FBBF59E}" srcOrd="0" destOrd="0" parTransId="{A7930B85-04CA-449A-A312-F846B53D4D3E}" sibTransId="{800C71E1-A2E4-4840-A025-2D8D9A7D3676}"/>
    <dgm:cxn modelId="{E7D0EC67-4A2D-4DB8-B2AB-21DF26A977D8}" srcId="{23DA1FAE-5C2B-470F-8A1E-72CA9CE518C9}" destId="{5E7C9036-136C-43F7-9D6E-CE94F60A7835}" srcOrd="0" destOrd="0" parTransId="{DD78FEC1-9325-4CDC-AF71-AA8FDD92D19E}" sibTransId="{0362B2BB-DEDD-4019-A982-C62CD3B34A95}"/>
    <dgm:cxn modelId="{A4F9B849-DDD2-42F7-915A-183D9F4669E9}" srcId="{A076E934-077D-4AA2-B7CC-AD6F1D4F6529}" destId="{6DAD1BD6-3989-4FC3-9858-F65CD5330F9A}" srcOrd="1" destOrd="0" parTransId="{0C17CB8C-FCC8-4E14-984C-B7863AF22E98}" sibTransId="{D603B836-AE31-48ED-9E59-966FBBDFA3CF}"/>
    <dgm:cxn modelId="{4382FA52-5A8C-45B6-A1D2-3172EE23195C}" type="presOf" srcId="{5E7C9036-136C-43F7-9D6E-CE94F60A7835}" destId="{D2762AFC-AD7F-4347-9464-C5BFE3D9228F}" srcOrd="1" destOrd="0" presId="urn:microsoft.com/office/officeart/2005/8/layout/list1"/>
    <dgm:cxn modelId="{D567E780-0379-4DF4-9473-9BAB0CDA07C0}" type="presOf" srcId="{A076E934-077D-4AA2-B7CC-AD6F1D4F6529}" destId="{9437679E-E599-4474-8CD0-6F431DDDF7D7}" srcOrd="0" destOrd="0" presId="urn:microsoft.com/office/officeart/2005/8/layout/list1"/>
    <dgm:cxn modelId="{0EECB08B-00C5-4E2B-A1E8-CD0D4D3888D5}" type="presOf" srcId="{D748842E-5783-4438-A9DB-3E423FBBF59E}" destId="{E8139C85-43AB-4CEC-840B-5006A076152F}" srcOrd="0" destOrd="0" presId="urn:microsoft.com/office/officeart/2005/8/layout/list1"/>
    <dgm:cxn modelId="{3DE96396-D923-4E08-8B09-4812B2D83EA8}" type="presOf" srcId="{D788F136-8EA4-48F8-B2AF-7137FE5C7BA9}" destId="{C393CB01-CF9E-4451-A3EA-89A59DA327A4}" srcOrd="0" destOrd="1" presId="urn:microsoft.com/office/officeart/2005/8/layout/list1"/>
    <dgm:cxn modelId="{910B96A3-103C-4FAC-A07A-82C37166A321}" type="presOf" srcId="{4913BAE9-6120-4CBC-9E78-62DA96AB99D3}" destId="{C393CB01-CF9E-4451-A3EA-89A59DA327A4}" srcOrd="0" destOrd="0" presId="urn:microsoft.com/office/officeart/2005/8/layout/list1"/>
    <dgm:cxn modelId="{4EC578B0-90E2-4CEA-B149-4FCB4A5C2094}" srcId="{23DA1FAE-5C2B-470F-8A1E-72CA9CE518C9}" destId="{A076E934-077D-4AA2-B7CC-AD6F1D4F6529}" srcOrd="1" destOrd="0" parTransId="{8B61D673-C35D-494A-99D4-BF24401A4A07}" sibTransId="{E1DD7CCC-9220-421A-9FE2-BBAA6B19899C}"/>
    <dgm:cxn modelId="{C040FCC7-5334-46F2-8549-0BA655F1A7CD}" type="presOf" srcId="{A076E934-077D-4AA2-B7CC-AD6F1D4F6529}" destId="{5039C830-4C8D-40C6-95AA-BE176F9AD59C}" srcOrd="1" destOrd="0" presId="urn:microsoft.com/office/officeart/2005/8/layout/list1"/>
    <dgm:cxn modelId="{C1927EFB-5A93-4A29-8493-2B609DD9B470}" type="presOf" srcId="{6DAD1BD6-3989-4FC3-9858-F65CD5330F9A}" destId="{E8139C85-43AB-4CEC-840B-5006A076152F}" srcOrd="0" destOrd="1" presId="urn:microsoft.com/office/officeart/2005/8/layout/list1"/>
    <dgm:cxn modelId="{886AA2FD-CE8A-4B03-8962-C74F09531608}" srcId="{5E7C9036-136C-43F7-9D6E-CE94F60A7835}" destId="{4913BAE9-6120-4CBC-9E78-62DA96AB99D3}" srcOrd="0" destOrd="0" parTransId="{B5EB2995-859F-46AD-8122-E6CDD2D9DE1A}" sibTransId="{CA47CD8F-6FC7-4842-9CA2-B05680001E6E}"/>
    <dgm:cxn modelId="{3ABB59E8-FDF4-42E1-BC90-0AB0DAFB1C93}" type="presParOf" srcId="{3E0A61E1-78B9-4AD4-BABC-6745ECAE03D2}" destId="{8AF2CAF6-BE2C-4B50-93F5-8171A4890FCE}" srcOrd="0" destOrd="0" presId="urn:microsoft.com/office/officeart/2005/8/layout/list1"/>
    <dgm:cxn modelId="{868EDFA6-DA99-46B1-B7B6-22DEBFE7C564}" type="presParOf" srcId="{8AF2CAF6-BE2C-4B50-93F5-8171A4890FCE}" destId="{A391ED3D-DA21-426C-B904-51A1F21F53F7}" srcOrd="0" destOrd="0" presId="urn:microsoft.com/office/officeart/2005/8/layout/list1"/>
    <dgm:cxn modelId="{1EA9263D-C44F-458F-B75D-86ADB05837CF}" type="presParOf" srcId="{8AF2CAF6-BE2C-4B50-93F5-8171A4890FCE}" destId="{D2762AFC-AD7F-4347-9464-C5BFE3D9228F}" srcOrd="1" destOrd="0" presId="urn:microsoft.com/office/officeart/2005/8/layout/list1"/>
    <dgm:cxn modelId="{6D3393C5-EB07-4E9A-8643-C16029341616}" type="presParOf" srcId="{3E0A61E1-78B9-4AD4-BABC-6745ECAE03D2}" destId="{10785FCD-76A3-45DE-AAE3-4580A5991F48}" srcOrd="1" destOrd="0" presId="urn:microsoft.com/office/officeart/2005/8/layout/list1"/>
    <dgm:cxn modelId="{E2082888-C00B-4C9D-946D-80FCEF99C583}" type="presParOf" srcId="{3E0A61E1-78B9-4AD4-BABC-6745ECAE03D2}" destId="{C393CB01-CF9E-4451-A3EA-89A59DA327A4}" srcOrd="2" destOrd="0" presId="urn:microsoft.com/office/officeart/2005/8/layout/list1"/>
    <dgm:cxn modelId="{2851810F-35F1-4D89-B190-B3947121AE72}" type="presParOf" srcId="{3E0A61E1-78B9-4AD4-BABC-6745ECAE03D2}" destId="{DE00D789-AB4C-4F76-9D7D-AC7261FF32A2}" srcOrd="3" destOrd="0" presId="urn:microsoft.com/office/officeart/2005/8/layout/list1"/>
    <dgm:cxn modelId="{85CD17F5-BADB-4DB5-A83C-8929A8A99F0B}" type="presParOf" srcId="{3E0A61E1-78B9-4AD4-BABC-6745ECAE03D2}" destId="{7E5CEC74-CD62-49FE-9900-939BAB175275}" srcOrd="4" destOrd="0" presId="urn:microsoft.com/office/officeart/2005/8/layout/list1"/>
    <dgm:cxn modelId="{4F0B27AC-3FDC-49AC-84DB-826CE6BAC5B8}" type="presParOf" srcId="{7E5CEC74-CD62-49FE-9900-939BAB175275}" destId="{9437679E-E599-4474-8CD0-6F431DDDF7D7}" srcOrd="0" destOrd="0" presId="urn:microsoft.com/office/officeart/2005/8/layout/list1"/>
    <dgm:cxn modelId="{DB71DA6A-B95F-47C7-B8AD-71FCE54B7441}" type="presParOf" srcId="{7E5CEC74-CD62-49FE-9900-939BAB175275}" destId="{5039C830-4C8D-40C6-95AA-BE176F9AD59C}" srcOrd="1" destOrd="0" presId="urn:microsoft.com/office/officeart/2005/8/layout/list1"/>
    <dgm:cxn modelId="{07F916A2-B5CC-4F0A-92CF-AC000186CF3C}" type="presParOf" srcId="{3E0A61E1-78B9-4AD4-BABC-6745ECAE03D2}" destId="{1942217F-6C16-4CF0-B201-EA30EAB850EA}" srcOrd="5" destOrd="0" presId="urn:microsoft.com/office/officeart/2005/8/layout/list1"/>
    <dgm:cxn modelId="{0981BF44-EE6D-4808-A41A-6EDBED2CE008}" type="presParOf" srcId="{3E0A61E1-78B9-4AD4-BABC-6745ECAE03D2}" destId="{E8139C85-43AB-4CEC-840B-5006A07615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360EF2-449E-4A3A-9D8F-AE0D6410BEC2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6A5881-1D4A-4846-9E5F-23A946E1E946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Herramienta de gestión de proyecto empleada:</a:t>
          </a:r>
          <a:endParaRPr lang="en-US"/>
        </a:p>
      </dgm:t>
    </dgm:pt>
    <dgm:pt modelId="{9F8EA432-3B98-4EC7-8F08-DC67C7360483}" type="parTrans" cxnId="{F05C3525-755A-4DC2-A1A6-8AF0AE7805C5}">
      <dgm:prSet/>
      <dgm:spPr/>
      <dgm:t>
        <a:bodyPr/>
        <a:lstStyle/>
        <a:p>
          <a:endParaRPr lang="en-US"/>
        </a:p>
      </dgm:t>
    </dgm:pt>
    <dgm:pt modelId="{3759E8A1-E965-42C0-95D8-03EDB6834F71}" type="sibTrans" cxnId="{F05C3525-755A-4DC2-A1A6-8AF0AE7805C5}">
      <dgm:prSet/>
      <dgm:spPr/>
      <dgm:t>
        <a:bodyPr/>
        <a:lstStyle/>
        <a:p>
          <a:endParaRPr lang="en-US"/>
        </a:p>
      </dgm:t>
    </dgm:pt>
    <dgm:pt modelId="{D5331F92-B34C-4722-9468-8795C28755E8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Sistemas de control de versiones:</a:t>
          </a:r>
          <a:endParaRPr lang="en-US"/>
        </a:p>
      </dgm:t>
    </dgm:pt>
    <dgm:pt modelId="{8E5B6816-B330-4182-AF1B-BB541327AAF2}" type="parTrans" cxnId="{1734D3CA-A157-4305-8590-DAEED465BF5F}">
      <dgm:prSet/>
      <dgm:spPr/>
      <dgm:t>
        <a:bodyPr/>
        <a:lstStyle/>
        <a:p>
          <a:endParaRPr lang="en-US"/>
        </a:p>
      </dgm:t>
    </dgm:pt>
    <dgm:pt modelId="{ADF76323-1BDB-48FA-B178-071F7F0C1E48}" type="sibTrans" cxnId="{1734D3CA-A157-4305-8590-DAEED465BF5F}">
      <dgm:prSet/>
      <dgm:spPr/>
      <dgm:t>
        <a:bodyPr/>
        <a:lstStyle/>
        <a:p>
          <a:endParaRPr lang="en-US"/>
        </a:p>
      </dgm:t>
    </dgm:pt>
    <dgm:pt modelId="{70AA128E-5C7E-4450-B5C3-1F4C23B53577}">
      <dgm:prSet phldrT="[Texto]"/>
      <dgm:spPr/>
      <dgm:t>
        <a:bodyPr/>
        <a:lstStyle/>
        <a:p>
          <a:r>
            <a:rPr lang="es-EC" noProof="0">
              <a:latin typeface="Arial" panose="020B0604020202020204" pitchFamily="34" charset="0"/>
              <a:cs typeface="Arial" panose="020B0604020202020204" pitchFamily="34" charset="0"/>
            </a:rPr>
            <a:t>Nombre del Producto: </a:t>
          </a:r>
          <a:endParaRPr lang="es-EC" noProof="0"/>
        </a:p>
      </dgm:t>
    </dgm:pt>
    <dgm:pt modelId="{CB89ED93-559A-4071-B25A-72842613C16F}" type="parTrans" cxnId="{37D85313-B50A-43FA-8E77-1C3206DBE507}">
      <dgm:prSet/>
      <dgm:spPr/>
      <dgm:t>
        <a:bodyPr/>
        <a:lstStyle/>
        <a:p>
          <a:endParaRPr lang="en-US"/>
        </a:p>
      </dgm:t>
    </dgm:pt>
    <dgm:pt modelId="{295AD6D6-CDE8-4738-9872-9762762AB0CD}" type="sibTrans" cxnId="{37D85313-B50A-43FA-8E77-1C3206DBE507}">
      <dgm:prSet/>
      <dgm:spPr/>
      <dgm:t>
        <a:bodyPr/>
        <a:lstStyle/>
        <a:p>
          <a:endParaRPr lang="en-US"/>
        </a:p>
      </dgm:t>
    </dgm:pt>
    <dgm:pt modelId="{492101D3-AB7A-41B1-BDE5-BAD5CDA9EC49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Jira</a:t>
          </a:r>
          <a:endParaRPr lang="en-US"/>
        </a:p>
      </dgm:t>
    </dgm:pt>
    <dgm:pt modelId="{8BFDF52B-478C-42A9-81AC-95960D909C85}" type="parTrans" cxnId="{7F1FB2F4-38EE-4AC0-A434-4402655CCF25}">
      <dgm:prSet/>
      <dgm:spPr/>
      <dgm:t>
        <a:bodyPr/>
        <a:lstStyle/>
        <a:p>
          <a:endParaRPr lang="en-US"/>
        </a:p>
      </dgm:t>
    </dgm:pt>
    <dgm:pt modelId="{899941B9-F77D-495B-9EC1-49A8E9748DCD}" type="sibTrans" cxnId="{7F1FB2F4-38EE-4AC0-A434-4402655CCF25}">
      <dgm:prSet/>
      <dgm:spPr/>
      <dgm:t>
        <a:bodyPr/>
        <a:lstStyle/>
        <a:p>
          <a:endParaRPr lang="en-US"/>
        </a:p>
      </dgm:t>
    </dgm:pt>
    <dgm:pt modelId="{0E8761E8-446F-4E56-B57F-835EBA8F4139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GitHub</a:t>
          </a:r>
          <a:endParaRPr lang="en-US"/>
        </a:p>
      </dgm:t>
    </dgm:pt>
    <dgm:pt modelId="{9628F0A9-CD3D-4666-A339-8F36DD77C840}" type="parTrans" cxnId="{955A50D8-089B-4FE2-AE0A-19A5329B8661}">
      <dgm:prSet/>
      <dgm:spPr/>
      <dgm:t>
        <a:bodyPr/>
        <a:lstStyle/>
        <a:p>
          <a:endParaRPr lang="en-US"/>
        </a:p>
      </dgm:t>
    </dgm:pt>
    <dgm:pt modelId="{9C4CABFC-F8F9-4028-B989-60811414DA2F}" type="sibTrans" cxnId="{955A50D8-089B-4FE2-AE0A-19A5329B8661}">
      <dgm:prSet/>
      <dgm:spPr/>
      <dgm:t>
        <a:bodyPr/>
        <a:lstStyle/>
        <a:p>
          <a:endParaRPr lang="en-US"/>
        </a:p>
      </dgm:t>
    </dgm:pt>
    <dgm:pt modelId="{598A491E-E4C0-4BC5-B151-ABC7821BBE98}">
      <dgm:prSet phldrT="[Texto]"/>
      <dgm:spPr/>
      <dgm:t>
        <a:bodyPr/>
        <a:lstStyle/>
        <a:p>
          <a:pPr>
            <a:lnSpc>
              <a:spcPct val="150000"/>
            </a:lnSpc>
          </a:pPr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Aplicación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Web para el control de docents invitados en clases presenciales y virtuales en la UNIB.E </a:t>
          </a:r>
          <a:endParaRPr lang="en-US" dirty="0"/>
        </a:p>
      </dgm:t>
    </dgm:pt>
    <dgm:pt modelId="{4372E6A3-2F90-4D39-9B42-B3DC6D18F810}" type="parTrans" cxnId="{1D5E08A8-F041-45D9-9326-BC6DA8B8263C}">
      <dgm:prSet/>
      <dgm:spPr/>
      <dgm:t>
        <a:bodyPr/>
        <a:lstStyle/>
        <a:p>
          <a:endParaRPr lang="en-US"/>
        </a:p>
      </dgm:t>
    </dgm:pt>
    <dgm:pt modelId="{71455A4D-3A9C-418A-9549-A4B24EDDB4BE}" type="sibTrans" cxnId="{1D5E08A8-F041-45D9-9326-BC6DA8B8263C}">
      <dgm:prSet/>
      <dgm:spPr/>
      <dgm:t>
        <a:bodyPr/>
        <a:lstStyle/>
        <a:p>
          <a:endParaRPr lang="en-US"/>
        </a:p>
      </dgm:t>
    </dgm:pt>
    <dgm:pt modelId="{F7A348C2-5E70-42F7-A9E2-3EF7278FAE04}">
      <dgm:prSet phldrT="[Texto]"/>
      <dgm:spPr/>
      <dgm:t>
        <a:bodyPr/>
        <a:lstStyle/>
        <a:p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Objetiv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o: </a:t>
          </a:r>
          <a:endParaRPr lang="en-US" dirty="0"/>
        </a:p>
      </dgm:t>
    </dgm:pt>
    <dgm:pt modelId="{ED6A9B6B-37E9-49CB-8418-B27B8FAB6115}" type="parTrans" cxnId="{3CD86813-3807-4220-9076-6823CD806AA0}">
      <dgm:prSet/>
      <dgm:spPr/>
      <dgm:t>
        <a:bodyPr/>
        <a:lstStyle/>
        <a:p>
          <a:endParaRPr lang="en-US"/>
        </a:p>
      </dgm:t>
    </dgm:pt>
    <dgm:pt modelId="{8616569F-6E78-4718-B0C1-A8121BC4C45D}" type="sibTrans" cxnId="{3CD86813-3807-4220-9076-6823CD806AA0}">
      <dgm:prSet/>
      <dgm:spPr/>
      <dgm:t>
        <a:bodyPr/>
        <a:lstStyle/>
        <a:p>
          <a:endParaRPr lang="en-US"/>
        </a:p>
      </dgm:t>
    </dgm:pt>
    <dgm:pt modelId="{4A7C7571-8C39-431B-9A6C-96BCA8CD817F}">
      <dgm:prSet phldrT="[Texto]"/>
      <dgm:spPr/>
      <dgm:t>
        <a:bodyPr/>
        <a:lstStyle/>
        <a:p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Personal Administrativo y Docentes Invitados de la UNIB.E</a:t>
          </a:r>
          <a:endParaRPr lang="es-EC" noProof="0" dirty="0"/>
        </a:p>
      </dgm:t>
    </dgm:pt>
    <dgm:pt modelId="{66602AC0-F523-4723-A274-242522A47E5B}" type="parTrans" cxnId="{9C3CE4A6-97BE-4BEF-9F85-0B3E62244D92}">
      <dgm:prSet/>
      <dgm:spPr/>
      <dgm:t>
        <a:bodyPr/>
        <a:lstStyle/>
        <a:p>
          <a:endParaRPr lang="en-US"/>
        </a:p>
      </dgm:t>
    </dgm:pt>
    <dgm:pt modelId="{7346ED99-41F9-4F30-9638-C257F048BA77}" type="sibTrans" cxnId="{9C3CE4A6-97BE-4BEF-9F85-0B3E62244D92}">
      <dgm:prSet/>
      <dgm:spPr/>
      <dgm:t>
        <a:bodyPr/>
        <a:lstStyle/>
        <a:p>
          <a:endParaRPr lang="en-US"/>
        </a:p>
      </dgm:t>
    </dgm:pt>
    <dgm:pt modelId="{A2F32FD2-A2DC-4A30-88BC-9799D2BC79E6}" type="pres">
      <dgm:prSet presAssocID="{58360EF2-449E-4A3A-9D8F-AE0D6410BEC2}" presName="linear" presStyleCnt="0">
        <dgm:presLayoutVars>
          <dgm:dir/>
          <dgm:animLvl val="lvl"/>
          <dgm:resizeHandles val="exact"/>
        </dgm:presLayoutVars>
      </dgm:prSet>
      <dgm:spPr/>
    </dgm:pt>
    <dgm:pt modelId="{15432153-1212-4D91-A5C3-B9CE8BF44496}" type="pres">
      <dgm:prSet presAssocID="{CE6A5881-1D4A-4846-9E5F-23A946E1E946}" presName="parentLin" presStyleCnt="0"/>
      <dgm:spPr/>
    </dgm:pt>
    <dgm:pt modelId="{8B98685D-4324-4DCA-86B7-2573F7C3B926}" type="pres">
      <dgm:prSet presAssocID="{CE6A5881-1D4A-4846-9E5F-23A946E1E946}" presName="parentLeftMargin" presStyleLbl="node1" presStyleIdx="0" presStyleCnt="4"/>
      <dgm:spPr/>
    </dgm:pt>
    <dgm:pt modelId="{39A38185-94FB-42D8-9F86-FF9FD270CBE3}" type="pres">
      <dgm:prSet presAssocID="{CE6A5881-1D4A-4846-9E5F-23A946E1E9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D8E00E-A641-49AE-B759-698FE9F30C52}" type="pres">
      <dgm:prSet presAssocID="{CE6A5881-1D4A-4846-9E5F-23A946E1E946}" presName="negativeSpace" presStyleCnt="0"/>
      <dgm:spPr/>
    </dgm:pt>
    <dgm:pt modelId="{433092EF-D73B-4A7A-A322-CDC2D7A639DD}" type="pres">
      <dgm:prSet presAssocID="{CE6A5881-1D4A-4846-9E5F-23A946E1E946}" presName="childText" presStyleLbl="conFgAcc1" presStyleIdx="0" presStyleCnt="4">
        <dgm:presLayoutVars>
          <dgm:bulletEnabled val="1"/>
        </dgm:presLayoutVars>
      </dgm:prSet>
      <dgm:spPr/>
    </dgm:pt>
    <dgm:pt modelId="{28383586-9A81-47EA-8E0B-094DC4EFEFAA}" type="pres">
      <dgm:prSet presAssocID="{3759E8A1-E965-42C0-95D8-03EDB6834F71}" presName="spaceBetweenRectangles" presStyleCnt="0"/>
      <dgm:spPr/>
    </dgm:pt>
    <dgm:pt modelId="{87E6B136-2F03-4716-9B86-89F3F5069EAB}" type="pres">
      <dgm:prSet presAssocID="{D5331F92-B34C-4722-9468-8795C28755E8}" presName="parentLin" presStyleCnt="0"/>
      <dgm:spPr/>
    </dgm:pt>
    <dgm:pt modelId="{205BD5F5-5F8F-4D7F-A5A8-1E3235C22AA8}" type="pres">
      <dgm:prSet presAssocID="{D5331F92-B34C-4722-9468-8795C28755E8}" presName="parentLeftMargin" presStyleLbl="node1" presStyleIdx="0" presStyleCnt="4"/>
      <dgm:spPr/>
    </dgm:pt>
    <dgm:pt modelId="{26FF7524-25C9-4A40-9FF8-C7EEF6A59098}" type="pres">
      <dgm:prSet presAssocID="{D5331F92-B34C-4722-9468-8795C28755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BEE276-3F77-4F29-929C-D3FA051C1DDC}" type="pres">
      <dgm:prSet presAssocID="{D5331F92-B34C-4722-9468-8795C28755E8}" presName="negativeSpace" presStyleCnt="0"/>
      <dgm:spPr/>
    </dgm:pt>
    <dgm:pt modelId="{FA67C729-A985-43C0-AD72-A5CD67732469}" type="pres">
      <dgm:prSet presAssocID="{D5331F92-B34C-4722-9468-8795C28755E8}" presName="childText" presStyleLbl="conFgAcc1" presStyleIdx="1" presStyleCnt="4">
        <dgm:presLayoutVars>
          <dgm:bulletEnabled val="1"/>
        </dgm:presLayoutVars>
      </dgm:prSet>
      <dgm:spPr/>
    </dgm:pt>
    <dgm:pt modelId="{9A078A29-F051-452D-AF04-EF2E3ACC97A2}" type="pres">
      <dgm:prSet presAssocID="{ADF76323-1BDB-48FA-B178-071F7F0C1E48}" presName="spaceBetweenRectangles" presStyleCnt="0"/>
      <dgm:spPr/>
    </dgm:pt>
    <dgm:pt modelId="{93256D15-5DC3-477C-9BD8-7F991701A6C2}" type="pres">
      <dgm:prSet presAssocID="{70AA128E-5C7E-4450-B5C3-1F4C23B53577}" presName="parentLin" presStyleCnt="0"/>
      <dgm:spPr/>
    </dgm:pt>
    <dgm:pt modelId="{337F594F-BEA7-41BE-B9AF-A1C7FF89D53C}" type="pres">
      <dgm:prSet presAssocID="{70AA128E-5C7E-4450-B5C3-1F4C23B53577}" presName="parentLeftMargin" presStyleLbl="node1" presStyleIdx="1" presStyleCnt="4"/>
      <dgm:spPr/>
    </dgm:pt>
    <dgm:pt modelId="{FC7C29FA-6E3A-4F37-85CA-6C3ADFCF649C}" type="pres">
      <dgm:prSet presAssocID="{70AA128E-5C7E-4450-B5C3-1F4C23B535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5676A2-9B9D-4F4A-A183-67EBD37904CD}" type="pres">
      <dgm:prSet presAssocID="{70AA128E-5C7E-4450-B5C3-1F4C23B53577}" presName="negativeSpace" presStyleCnt="0"/>
      <dgm:spPr/>
    </dgm:pt>
    <dgm:pt modelId="{D7B69C36-FC1B-4220-A4BD-11623D2908E4}" type="pres">
      <dgm:prSet presAssocID="{70AA128E-5C7E-4450-B5C3-1F4C23B53577}" presName="childText" presStyleLbl="conFgAcc1" presStyleIdx="2" presStyleCnt="4">
        <dgm:presLayoutVars>
          <dgm:bulletEnabled val="1"/>
        </dgm:presLayoutVars>
      </dgm:prSet>
      <dgm:spPr/>
    </dgm:pt>
    <dgm:pt modelId="{D7009573-B198-4410-B75F-41120CC77C01}" type="pres">
      <dgm:prSet presAssocID="{295AD6D6-CDE8-4738-9872-9762762AB0CD}" presName="spaceBetweenRectangles" presStyleCnt="0"/>
      <dgm:spPr/>
    </dgm:pt>
    <dgm:pt modelId="{881E3125-550D-4CB4-93BB-73CA6B3449B0}" type="pres">
      <dgm:prSet presAssocID="{F7A348C2-5E70-42F7-A9E2-3EF7278FAE04}" presName="parentLin" presStyleCnt="0"/>
      <dgm:spPr/>
    </dgm:pt>
    <dgm:pt modelId="{BA5FA013-231E-4775-B3BB-348F51F6DAEB}" type="pres">
      <dgm:prSet presAssocID="{F7A348C2-5E70-42F7-A9E2-3EF7278FAE04}" presName="parentLeftMargin" presStyleLbl="node1" presStyleIdx="2" presStyleCnt="4"/>
      <dgm:spPr/>
    </dgm:pt>
    <dgm:pt modelId="{0BFC4FA2-5E86-44B1-BB43-BB0AE39EBDC5}" type="pres">
      <dgm:prSet presAssocID="{F7A348C2-5E70-42F7-A9E2-3EF7278FAE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34B903-3CFD-4F49-B656-B0B8C2FE421F}" type="pres">
      <dgm:prSet presAssocID="{F7A348C2-5E70-42F7-A9E2-3EF7278FAE04}" presName="negativeSpace" presStyleCnt="0"/>
      <dgm:spPr/>
    </dgm:pt>
    <dgm:pt modelId="{1B4D7A33-A77D-4D16-8AFF-8987A6E6A382}" type="pres">
      <dgm:prSet presAssocID="{F7A348C2-5E70-42F7-A9E2-3EF7278FAE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2932812-2A32-4928-9042-0E3DE291EB50}" type="presOf" srcId="{D5331F92-B34C-4722-9468-8795C28755E8}" destId="{205BD5F5-5F8F-4D7F-A5A8-1E3235C22AA8}" srcOrd="0" destOrd="0" presId="urn:microsoft.com/office/officeart/2005/8/layout/list1"/>
    <dgm:cxn modelId="{3CD86813-3807-4220-9076-6823CD806AA0}" srcId="{58360EF2-449E-4A3A-9D8F-AE0D6410BEC2}" destId="{F7A348C2-5E70-42F7-A9E2-3EF7278FAE04}" srcOrd="3" destOrd="0" parTransId="{ED6A9B6B-37E9-49CB-8418-B27B8FAB6115}" sibTransId="{8616569F-6E78-4718-B0C1-A8121BC4C45D}"/>
    <dgm:cxn modelId="{37D85313-B50A-43FA-8E77-1C3206DBE507}" srcId="{58360EF2-449E-4A3A-9D8F-AE0D6410BEC2}" destId="{70AA128E-5C7E-4450-B5C3-1F4C23B53577}" srcOrd="2" destOrd="0" parTransId="{CB89ED93-559A-4071-B25A-72842613C16F}" sibTransId="{295AD6D6-CDE8-4738-9872-9762762AB0CD}"/>
    <dgm:cxn modelId="{F05C3525-755A-4DC2-A1A6-8AF0AE7805C5}" srcId="{58360EF2-449E-4A3A-9D8F-AE0D6410BEC2}" destId="{CE6A5881-1D4A-4846-9E5F-23A946E1E946}" srcOrd="0" destOrd="0" parTransId="{9F8EA432-3B98-4EC7-8F08-DC67C7360483}" sibTransId="{3759E8A1-E965-42C0-95D8-03EDB6834F71}"/>
    <dgm:cxn modelId="{D630B968-9172-4528-9A16-571C26EF6CA0}" type="presOf" srcId="{492101D3-AB7A-41B1-BDE5-BAD5CDA9EC49}" destId="{433092EF-D73B-4A7A-A322-CDC2D7A639DD}" srcOrd="0" destOrd="0" presId="urn:microsoft.com/office/officeart/2005/8/layout/list1"/>
    <dgm:cxn modelId="{88B3FF68-DD17-4FC1-BDE2-2DDB30B8AD95}" type="presOf" srcId="{D5331F92-B34C-4722-9468-8795C28755E8}" destId="{26FF7524-25C9-4A40-9FF8-C7EEF6A59098}" srcOrd="1" destOrd="0" presId="urn:microsoft.com/office/officeart/2005/8/layout/list1"/>
    <dgm:cxn modelId="{83D87F6B-075F-4B68-8A75-DD79A3334DBA}" type="presOf" srcId="{598A491E-E4C0-4BC5-B151-ABC7821BBE98}" destId="{D7B69C36-FC1B-4220-A4BD-11623D2908E4}" srcOrd="0" destOrd="0" presId="urn:microsoft.com/office/officeart/2005/8/layout/list1"/>
    <dgm:cxn modelId="{9141B050-FAAE-40C2-AEC1-E2049A33B058}" type="presOf" srcId="{70AA128E-5C7E-4450-B5C3-1F4C23B53577}" destId="{FC7C29FA-6E3A-4F37-85CA-6C3ADFCF649C}" srcOrd="1" destOrd="0" presId="urn:microsoft.com/office/officeart/2005/8/layout/list1"/>
    <dgm:cxn modelId="{329E8851-EDA6-4F72-A766-FFD970EEF2B0}" type="presOf" srcId="{58360EF2-449E-4A3A-9D8F-AE0D6410BEC2}" destId="{A2F32FD2-A2DC-4A30-88BC-9799D2BC79E6}" srcOrd="0" destOrd="0" presId="urn:microsoft.com/office/officeart/2005/8/layout/list1"/>
    <dgm:cxn modelId="{9389947B-825B-4291-87E3-F4E6F3C5D9A9}" type="presOf" srcId="{F7A348C2-5E70-42F7-A9E2-3EF7278FAE04}" destId="{BA5FA013-231E-4775-B3BB-348F51F6DAEB}" srcOrd="0" destOrd="0" presId="urn:microsoft.com/office/officeart/2005/8/layout/list1"/>
    <dgm:cxn modelId="{E9278E83-2738-4188-921C-E4829CE357AF}" type="presOf" srcId="{F7A348C2-5E70-42F7-A9E2-3EF7278FAE04}" destId="{0BFC4FA2-5E86-44B1-BB43-BB0AE39EBDC5}" srcOrd="1" destOrd="0" presId="urn:microsoft.com/office/officeart/2005/8/layout/list1"/>
    <dgm:cxn modelId="{9C3CE4A6-97BE-4BEF-9F85-0B3E62244D92}" srcId="{F7A348C2-5E70-42F7-A9E2-3EF7278FAE04}" destId="{4A7C7571-8C39-431B-9A6C-96BCA8CD817F}" srcOrd="0" destOrd="0" parTransId="{66602AC0-F523-4723-A274-242522A47E5B}" sibTransId="{7346ED99-41F9-4F30-9638-C257F048BA77}"/>
    <dgm:cxn modelId="{1D5E08A8-F041-45D9-9326-BC6DA8B8263C}" srcId="{70AA128E-5C7E-4450-B5C3-1F4C23B53577}" destId="{598A491E-E4C0-4BC5-B151-ABC7821BBE98}" srcOrd="0" destOrd="0" parTransId="{4372E6A3-2F90-4D39-9B42-B3DC6D18F810}" sibTransId="{71455A4D-3A9C-418A-9549-A4B24EDDB4BE}"/>
    <dgm:cxn modelId="{5BD24CB2-7E1B-4AE7-A7A0-4B92F7FF949B}" type="presOf" srcId="{CE6A5881-1D4A-4846-9E5F-23A946E1E946}" destId="{8B98685D-4324-4DCA-86B7-2573F7C3B926}" srcOrd="0" destOrd="0" presId="urn:microsoft.com/office/officeart/2005/8/layout/list1"/>
    <dgm:cxn modelId="{E316F2B3-306A-4B0B-8B4D-5210D54B9EE9}" type="presOf" srcId="{CE6A5881-1D4A-4846-9E5F-23A946E1E946}" destId="{39A38185-94FB-42D8-9F86-FF9FD270CBE3}" srcOrd="1" destOrd="0" presId="urn:microsoft.com/office/officeart/2005/8/layout/list1"/>
    <dgm:cxn modelId="{D7FA06BA-7667-4DD6-8365-F95752ECDAE2}" type="presOf" srcId="{70AA128E-5C7E-4450-B5C3-1F4C23B53577}" destId="{337F594F-BEA7-41BE-B9AF-A1C7FF89D53C}" srcOrd="0" destOrd="0" presId="urn:microsoft.com/office/officeart/2005/8/layout/list1"/>
    <dgm:cxn modelId="{5BAF92C6-5231-412E-87F4-FE89FCF061FC}" type="presOf" srcId="{0E8761E8-446F-4E56-B57F-835EBA8F4139}" destId="{FA67C729-A985-43C0-AD72-A5CD67732469}" srcOrd="0" destOrd="0" presId="urn:microsoft.com/office/officeart/2005/8/layout/list1"/>
    <dgm:cxn modelId="{1734D3CA-A157-4305-8590-DAEED465BF5F}" srcId="{58360EF2-449E-4A3A-9D8F-AE0D6410BEC2}" destId="{D5331F92-B34C-4722-9468-8795C28755E8}" srcOrd="1" destOrd="0" parTransId="{8E5B6816-B330-4182-AF1B-BB541327AAF2}" sibTransId="{ADF76323-1BDB-48FA-B178-071F7F0C1E48}"/>
    <dgm:cxn modelId="{955A50D8-089B-4FE2-AE0A-19A5329B8661}" srcId="{D5331F92-B34C-4722-9468-8795C28755E8}" destId="{0E8761E8-446F-4E56-B57F-835EBA8F4139}" srcOrd="0" destOrd="0" parTransId="{9628F0A9-CD3D-4666-A339-8F36DD77C840}" sibTransId="{9C4CABFC-F8F9-4028-B989-60811414DA2F}"/>
    <dgm:cxn modelId="{58DCCAEC-A275-49A4-BEB7-CC7EF373A980}" type="presOf" srcId="{4A7C7571-8C39-431B-9A6C-96BCA8CD817F}" destId="{1B4D7A33-A77D-4D16-8AFF-8987A6E6A382}" srcOrd="0" destOrd="0" presId="urn:microsoft.com/office/officeart/2005/8/layout/list1"/>
    <dgm:cxn modelId="{7F1FB2F4-38EE-4AC0-A434-4402655CCF25}" srcId="{CE6A5881-1D4A-4846-9E5F-23A946E1E946}" destId="{492101D3-AB7A-41B1-BDE5-BAD5CDA9EC49}" srcOrd="0" destOrd="0" parTransId="{8BFDF52B-478C-42A9-81AC-95960D909C85}" sibTransId="{899941B9-F77D-495B-9EC1-49A8E9748DCD}"/>
    <dgm:cxn modelId="{3758B003-F9F0-4EED-AD97-7086A99AF36C}" type="presParOf" srcId="{A2F32FD2-A2DC-4A30-88BC-9799D2BC79E6}" destId="{15432153-1212-4D91-A5C3-B9CE8BF44496}" srcOrd="0" destOrd="0" presId="urn:microsoft.com/office/officeart/2005/8/layout/list1"/>
    <dgm:cxn modelId="{66D04999-9AB4-48B3-ACFD-D8EE8699B28A}" type="presParOf" srcId="{15432153-1212-4D91-A5C3-B9CE8BF44496}" destId="{8B98685D-4324-4DCA-86B7-2573F7C3B926}" srcOrd="0" destOrd="0" presId="urn:microsoft.com/office/officeart/2005/8/layout/list1"/>
    <dgm:cxn modelId="{683C12F5-D326-442E-834D-303171DA5FD8}" type="presParOf" srcId="{15432153-1212-4D91-A5C3-B9CE8BF44496}" destId="{39A38185-94FB-42D8-9F86-FF9FD270CBE3}" srcOrd="1" destOrd="0" presId="urn:microsoft.com/office/officeart/2005/8/layout/list1"/>
    <dgm:cxn modelId="{02188EAC-1637-4FBB-B945-492736D35C08}" type="presParOf" srcId="{A2F32FD2-A2DC-4A30-88BC-9799D2BC79E6}" destId="{F5D8E00E-A641-49AE-B759-698FE9F30C52}" srcOrd="1" destOrd="0" presId="urn:microsoft.com/office/officeart/2005/8/layout/list1"/>
    <dgm:cxn modelId="{C9BBA5CE-4E63-454C-A2A1-0813D60D9A05}" type="presParOf" srcId="{A2F32FD2-A2DC-4A30-88BC-9799D2BC79E6}" destId="{433092EF-D73B-4A7A-A322-CDC2D7A639DD}" srcOrd="2" destOrd="0" presId="urn:microsoft.com/office/officeart/2005/8/layout/list1"/>
    <dgm:cxn modelId="{59CE6CC3-52B9-455C-A72D-ECBD23D5B113}" type="presParOf" srcId="{A2F32FD2-A2DC-4A30-88BC-9799D2BC79E6}" destId="{28383586-9A81-47EA-8E0B-094DC4EFEFAA}" srcOrd="3" destOrd="0" presId="urn:microsoft.com/office/officeart/2005/8/layout/list1"/>
    <dgm:cxn modelId="{2DCA4AA5-C764-4BA0-BC5E-FF49F15941DB}" type="presParOf" srcId="{A2F32FD2-A2DC-4A30-88BC-9799D2BC79E6}" destId="{87E6B136-2F03-4716-9B86-89F3F5069EAB}" srcOrd="4" destOrd="0" presId="urn:microsoft.com/office/officeart/2005/8/layout/list1"/>
    <dgm:cxn modelId="{5F1593F3-54B9-45FF-83F4-F5F203591007}" type="presParOf" srcId="{87E6B136-2F03-4716-9B86-89F3F5069EAB}" destId="{205BD5F5-5F8F-4D7F-A5A8-1E3235C22AA8}" srcOrd="0" destOrd="0" presId="urn:microsoft.com/office/officeart/2005/8/layout/list1"/>
    <dgm:cxn modelId="{659DA370-376C-40D5-821F-29C4B8CC75F3}" type="presParOf" srcId="{87E6B136-2F03-4716-9B86-89F3F5069EAB}" destId="{26FF7524-25C9-4A40-9FF8-C7EEF6A59098}" srcOrd="1" destOrd="0" presId="urn:microsoft.com/office/officeart/2005/8/layout/list1"/>
    <dgm:cxn modelId="{36A5524F-A1EF-4E26-A4FA-5D33615F573A}" type="presParOf" srcId="{A2F32FD2-A2DC-4A30-88BC-9799D2BC79E6}" destId="{DDBEE276-3F77-4F29-929C-D3FA051C1DDC}" srcOrd="5" destOrd="0" presId="urn:microsoft.com/office/officeart/2005/8/layout/list1"/>
    <dgm:cxn modelId="{C44BA163-0D2D-47BB-ABAF-AC369621DEEA}" type="presParOf" srcId="{A2F32FD2-A2DC-4A30-88BC-9799D2BC79E6}" destId="{FA67C729-A985-43C0-AD72-A5CD67732469}" srcOrd="6" destOrd="0" presId="urn:microsoft.com/office/officeart/2005/8/layout/list1"/>
    <dgm:cxn modelId="{A72EDB9F-9714-49B5-8DAE-60D682E74282}" type="presParOf" srcId="{A2F32FD2-A2DC-4A30-88BC-9799D2BC79E6}" destId="{9A078A29-F051-452D-AF04-EF2E3ACC97A2}" srcOrd="7" destOrd="0" presId="urn:microsoft.com/office/officeart/2005/8/layout/list1"/>
    <dgm:cxn modelId="{A605D470-D2FB-43FC-940A-EB0F8FD811CE}" type="presParOf" srcId="{A2F32FD2-A2DC-4A30-88BC-9799D2BC79E6}" destId="{93256D15-5DC3-477C-9BD8-7F991701A6C2}" srcOrd="8" destOrd="0" presId="urn:microsoft.com/office/officeart/2005/8/layout/list1"/>
    <dgm:cxn modelId="{64ACAA67-5F50-4739-B610-904B566DBFE8}" type="presParOf" srcId="{93256D15-5DC3-477C-9BD8-7F991701A6C2}" destId="{337F594F-BEA7-41BE-B9AF-A1C7FF89D53C}" srcOrd="0" destOrd="0" presId="urn:microsoft.com/office/officeart/2005/8/layout/list1"/>
    <dgm:cxn modelId="{BE02AB39-B823-45F8-8CA7-DEB7CA47BCFE}" type="presParOf" srcId="{93256D15-5DC3-477C-9BD8-7F991701A6C2}" destId="{FC7C29FA-6E3A-4F37-85CA-6C3ADFCF649C}" srcOrd="1" destOrd="0" presId="urn:microsoft.com/office/officeart/2005/8/layout/list1"/>
    <dgm:cxn modelId="{5F9D3F74-B2B9-472A-966F-63AD09C77413}" type="presParOf" srcId="{A2F32FD2-A2DC-4A30-88BC-9799D2BC79E6}" destId="{8E5676A2-9B9D-4F4A-A183-67EBD37904CD}" srcOrd="9" destOrd="0" presId="urn:microsoft.com/office/officeart/2005/8/layout/list1"/>
    <dgm:cxn modelId="{EA7BD2BF-7803-4CF9-A125-1F8858ABEE03}" type="presParOf" srcId="{A2F32FD2-A2DC-4A30-88BC-9799D2BC79E6}" destId="{D7B69C36-FC1B-4220-A4BD-11623D2908E4}" srcOrd="10" destOrd="0" presId="urn:microsoft.com/office/officeart/2005/8/layout/list1"/>
    <dgm:cxn modelId="{CF6E95E7-74FE-4E4D-BC2F-9BA1D623FB3B}" type="presParOf" srcId="{A2F32FD2-A2DC-4A30-88BC-9799D2BC79E6}" destId="{D7009573-B198-4410-B75F-41120CC77C01}" srcOrd="11" destOrd="0" presId="urn:microsoft.com/office/officeart/2005/8/layout/list1"/>
    <dgm:cxn modelId="{07326773-BDC2-440B-9855-838EDC89D99B}" type="presParOf" srcId="{A2F32FD2-A2DC-4A30-88BC-9799D2BC79E6}" destId="{881E3125-550D-4CB4-93BB-73CA6B3449B0}" srcOrd="12" destOrd="0" presId="urn:microsoft.com/office/officeart/2005/8/layout/list1"/>
    <dgm:cxn modelId="{D526AEDD-5072-468C-8B47-689B4BA1135B}" type="presParOf" srcId="{881E3125-550D-4CB4-93BB-73CA6B3449B0}" destId="{BA5FA013-231E-4775-B3BB-348F51F6DAEB}" srcOrd="0" destOrd="0" presId="urn:microsoft.com/office/officeart/2005/8/layout/list1"/>
    <dgm:cxn modelId="{FA62B61A-A838-4158-AAA5-262AC12A2B86}" type="presParOf" srcId="{881E3125-550D-4CB4-93BB-73CA6B3449B0}" destId="{0BFC4FA2-5E86-44B1-BB43-BB0AE39EBDC5}" srcOrd="1" destOrd="0" presId="urn:microsoft.com/office/officeart/2005/8/layout/list1"/>
    <dgm:cxn modelId="{02A785D8-6E55-4C5D-9E81-92AB22956309}" type="presParOf" srcId="{A2F32FD2-A2DC-4A30-88BC-9799D2BC79E6}" destId="{4E34B903-3CFD-4F49-B656-B0B8C2FE421F}" srcOrd="13" destOrd="0" presId="urn:microsoft.com/office/officeart/2005/8/layout/list1"/>
    <dgm:cxn modelId="{E9D713A4-FCFE-4A20-87BF-ABAFB10B5113}" type="presParOf" srcId="{A2F32FD2-A2DC-4A30-88BC-9799D2BC79E6}" destId="{1B4D7A33-A77D-4D16-8AFF-8987A6E6A3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FB4696-311E-4890-8C20-F4CC89C0EDF7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717EF6E5-9437-4942-868A-8DA279F312B8}">
      <dgm:prSet phldrT="[Texto]"/>
      <dgm:spPr/>
      <dgm:t>
        <a:bodyPr/>
        <a:lstStyle/>
        <a:p>
          <a:pPr algn="ctr"/>
          <a:r>
            <a:rPr lang="es-EC" b="1" i="0" dirty="0"/>
            <a:t>1. Obtención de requerimientos:</a:t>
          </a:r>
        </a:p>
        <a:p>
          <a:pPr algn="ctr"/>
          <a:r>
            <a:rPr lang="es-EC" dirty="0"/>
            <a:t>Muestra de 46 sujetos entre docentes invitados y personal administrativo.</a:t>
          </a:r>
        </a:p>
      </dgm:t>
    </dgm:pt>
    <dgm:pt modelId="{B04AC4DE-3173-4C5B-B5B2-122505E9583C}" type="par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9006AB0-8641-4C1D-A976-BDAF00935480}" type="sib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CE63482-B522-4B7B-8C0F-DC5095A72E11}">
      <dgm:prSet phldrT="[Texto]"/>
      <dgm:spPr/>
      <dgm:t>
        <a:bodyPr/>
        <a:lstStyle/>
        <a:p>
          <a:pPr algn="ctr"/>
          <a:r>
            <a:rPr lang="es-EC" b="1"/>
            <a:t>2. Diseño de la aplicación:</a:t>
          </a:r>
        </a:p>
        <a:p>
          <a:pPr algn="l"/>
          <a:r>
            <a:rPr lang="es-EC"/>
            <a:t>Utilizando diagramas UML</a:t>
          </a:r>
        </a:p>
        <a:p>
          <a:pPr algn="l"/>
          <a:r>
            <a:rPr lang="es-EC"/>
            <a:t>D. clases, D. caso de usos, D. de estados, D. actividades</a:t>
          </a:r>
        </a:p>
      </dgm:t>
    </dgm:pt>
    <dgm:pt modelId="{BEEEDD57-E9A4-48CB-BADF-7B953E2D64C9}" type="par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51B9F90A-4DE8-42C0-8D97-B6BA258B756A}" type="sib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BD2F56BC-CFCA-490A-90D1-CCE3DC8B2CCD}">
      <dgm:prSet phldrT="[Texto]"/>
      <dgm:spPr/>
      <dgm:t>
        <a:bodyPr/>
        <a:lstStyle/>
        <a:p>
          <a:pPr algn="ctr"/>
          <a:r>
            <a:rPr lang="es-EC" b="1" dirty="0"/>
            <a:t>3. Desarrollo:</a:t>
          </a:r>
          <a:endParaRPr lang="es-EC" dirty="0"/>
        </a:p>
        <a:p>
          <a:pPr algn="l"/>
          <a:r>
            <a:rPr lang="es-EC" dirty="0"/>
            <a:t>Metodología SCRUM</a:t>
          </a:r>
        </a:p>
        <a:p>
          <a:pPr algn="l"/>
          <a:r>
            <a:rPr lang="es-EC" dirty="0"/>
            <a:t>Frontend y Backend: Laravel</a:t>
          </a:r>
        </a:p>
      </dgm:t>
    </dgm:pt>
    <dgm:pt modelId="{4819574C-E53E-42D3-B7DF-4C0B1619EB6D}" type="par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591FF45-DF13-455B-A78A-587953316C15}" type="sib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10935EED-0D89-4C3D-B7D9-5CAE51996821}">
      <dgm:prSet phldrT="[Texto]"/>
      <dgm:spPr/>
      <dgm:t>
        <a:bodyPr/>
        <a:lstStyle/>
        <a:p>
          <a:pPr algn="ctr"/>
          <a:r>
            <a:rPr lang="es-EC" b="1" dirty="0"/>
            <a:t>4. Pruebas:</a:t>
          </a:r>
        </a:p>
        <a:p>
          <a:pPr algn="l"/>
          <a:r>
            <a:rPr lang="es-EC" dirty="0"/>
            <a:t>Pruebas unitarias de caja negra.</a:t>
          </a:r>
        </a:p>
      </dgm:t>
    </dgm:pt>
    <dgm:pt modelId="{34E26825-5027-4EA8-A8FA-5A4C13725978}" type="par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E8C617A-4C3F-4555-8D7A-12FAE05DC6CA}" type="sib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A7697B02-44F4-42AD-9E5F-D69F5EF002C9}" type="pres">
      <dgm:prSet presAssocID="{B5FB4696-311E-4890-8C20-F4CC89C0EDF7}" presName="diagram" presStyleCnt="0">
        <dgm:presLayoutVars>
          <dgm:dir/>
          <dgm:resizeHandles val="exact"/>
        </dgm:presLayoutVars>
      </dgm:prSet>
      <dgm:spPr/>
    </dgm:pt>
    <dgm:pt modelId="{070ED08B-BD81-4D87-8860-17A490F62209}" type="pres">
      <dgm:prSet presAssocID="{717EF6E5-9437-4942-868A-8DA279F312B8}" presName="node" presStyleLbl="node1" presStyleIdx="0" presStyleCnt="4">
        <dgm:presLayoutVars>
          <dgm:bulletEnabled val="1"/>
        </dgm:presLayoutVars>
      </dgm:prSet>
      <dgm:spPr/>
    </dgm:pt>
    <dgm:pt modelId="{198EDC17-7656-480A-A6E7-AF43128D9D2B}" type="pres">
      <dgm:prSet presAssocID="{C9006AB0-8641-4C1D-A976-BDAF00935480}" presName="sibTrans" presStyleCnt="0"/>
      <dgm:spPr/>
    </dgm:pt>
    <dgm:pt modelId="{719E98C7-87EE-4104-9F4E-C4F95726D526}" type="pres">
      <dgm:prSet presAssocID="{ECE63482-B522-4B7B-8C0F-DC5095A72E11}" presName="node" presStyleLbl="node1" presStyleIdx="1" presStyleCnt="4" custScaleX="107491">
        <dgm:presLayoutVars>
          <dgm:bulletEnabled val="1"/>
        </dgm:presLayoutVars>
      </dgm:prSet>
      <dgm:spPr/>
    </dgm:pt>
    <dgm:pt modelId="{B6D56F4D-F23E-4369-990E-49DC95B7239F}" type="pres">
      <dgm:prSet presAssocID="{51B9F90A-4DE8-42C0-8D97-B6BA258B756A}" presName="sibTrans" presStyleCnt="0"/>
      <dgm:spPr/>
    </dgm:pt>
    <dgm:pt modelId="{E9D16FFB-6A42-44AA-BEC5-4AC47F6A6A0C}" type="pres">
      <dgm:prSet presAssocID="{BD2F56BC-CFCA-490A-90D1-CCE3DC8B2CCD}" presName="node" presStyleLbl="node1" presStyleIdx="2" presStyleCnt="4" custLinFactNeighborX="-4787" custLinFactNeighborY="641">
        <dgm:presLayoutVars>
          <dgm:bulletEnabled val="1"/>
        </dgm:presLayoutVars>
      </dgm:prSet>
      <dgm:spPr/>
    </dgm:pt>
    <dgm:pt modelId="{E262FFA9-1FD1-43DF-ABC0-D3D726EC216E}" type="pres">
      <dgm:prSet presAssocID="{C591FF45-DF13-455B-A78A-587953316C15}" presName="sibTrans" presStyleCnt="0"/>
      <dgm:spPr/>
    </dgm:pt>
    <dgm:pt modelId="{246C1B46-6EA9-4D53-9327-6B04523E2365}" type="pres">
      <dgm:prSet presAssocID="{10935EED-0D89-4C3D-B7D9-5CAE51996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C6656810-CA65-45F3-B9FC-190140270E35}" srcId="{B5FB4696-311E-4890-8C20-F4CC89C0EDF7}" destId="{10935EED-0D89-4C3D-B7D9-5CAE51996821}" srcOrd="3" destOrd="0" parTransId="{34E26825-5027-4EA8-A8FA-5A4C13725978}" sibTransId="{EE8C617A-4C3F-4555-8D7A-12FAE05DC6CA}"/>
    <dgm:cxn modelId="{8876F318-AED5-4F9D-97BB-842414FB249D}" type="presOf" srcId="{10935EED-0D89-4C3D-B7D9-5CAE51996821}" destId="{246C1B46-6EA9-4D53-9327-6B04523E2365}" srcOrd="0" destOrd="0" presId="urn:microsoft.com/office/officeart/2005/8/layout/default"/>
    <dgm:cxn modelId="{A782B651-990B-4D31-AC32-0237D1A288CE}" type="presOf" srcId="{717EF6E5-9437-4942-868A-8DA279F312B8}" destId="{070ED08B-BD81-4D87-8860-17A490F62209}" srcOrd="0" destOrd="0" presId="urn:microsoft.com/office/officeart/2005/8/layout/default"/>
    <dgm:cxn modelId="{00B7807B-E9A2-4853-96CE-5A80354990D0}" type="presOf" srcId="{B5FB4696-311E-4890-8C20-F4CC89C0EDF7}" destId="{A7697B02-44F4-42AD-9E5F-D69F5EF002C9}" srcOrd="0" destOrd="0" presId="urn:microsoft.com/office/officeart/2005/8/layout/default"/>
    <dgm:cxn modelId="{06EC8585-B8F2-4E3F-8E51-A9BA0329F84D}" type="presOf" srcId="{ECE63482-B522-4B7B-8C0F-DC5095A72E11}" destId="{719E98C7-87EE-4104-9F4E-C4F95726D526}" srcOrd="0" destOrd="0" presId="urn:microsoft.com/office/officeart/2005/8/layout/default"/>
    <dgm:cxn modelId="{0B7AD08D-52B6-49D8-A1B2-15A861C2363B}" srcId="{B5FB4696-311E-4890-8C20-F4CC89C0EDF7}" destId="{ECE63482-B522-4B7B-8C0F-DC5095A72E11}" srcOrd="1" destOrd="0" parTransId="{BEEEDD57-E9A4-48CB-BADF-7B953E2D64C9}" sibTransId="{51B9F90A-4DE8-42C0-8D97-B6BA258B756A}"/>
    <dgm:cxn modelId="{1BB0DBA1-170C-42B4-AD0C-BD14A25929B7}" srcId="{B5FB4696-311E-4890-8C20-F4CC89C0EDF7}" destId="{BD2F56BC-CFCA-490A-90D1-CCE3DC8B2CCD}" srcOrd="2" destOrd="0" parTransId="{4819574C-E53E-42D3-B7DF-4C0B1619EB6D}" sibTransId="{C591FF45-DF13-455B-A78A-587953316C15}"/>
    <dgm:cxn modelId="{0A0CE6F7-31E1-4751-B533-E3ED56E160AF}" srcId="{B5FB4696-311E-4890-8C20-F4CC89C0EDF7}" destId="{717EF6E5-9437-4942-868A-8DA279F312B8}" srcOrd="0" destOrd="0" parTransId="{B04AC4DE-3173-4C5B-B5B2-122505E9583C}" sibTransId="{C9006AB0-8641-4C1D-A976-BDAF00935480}"/>
    <dgm:cxn modelId="{5D2DCDFE-FD7C-49E6-A593-3115C675F411}" type="presOf" srcId="{BD2F56BC-CFCA-490A-90D1-CCE3DC8B2CCD}" destId="{E9D16FFB-6A42-44AA-BEC5-4AC47F6A6A0C}" srcOrd="0" destOrd="0" presId="urn:microsoft.com/office/officeart/2005/8/layout/default"/>
    <dgm:cxn modelId="{C054C5EC-65EB-48E1-9B7B-50CC6F3090AB}" type="presParOf" srcId="{A7697B02-44F4-42AD-9E5F-D69F5EF002C9}" destId="{070ED08B-BD81-4D87-8860-17A490F62209}" srcOrd="0" destOrd="0" presId="urn:microsoft.com/office/officeart/2005/8/layout/default"/>
    <dgm:cxn modelId="{7E561E51-2F96-4696-9555-E47B44C80592}" type="presParOf" srcId="{A7697B02-44F4-42AD-9E5F-D69F5EF002C9}" destId="{198EDC17-7656-480A-A6E7-AF43128D9D2B}" srcOrd="1" destOrd="0" presId="urn:microsoft.com/office/officeart/2005/8/layout/default"/>
    <dgm:cxn modelId="{DED753CE-4A99-4898-BA0B-71EC6B81E81E}" type="presParOf" srcId="{A7697B02-44F4-42AD-9E5F-D69F5EF002C9}" destId="{719E98C7-87EE-4104-9F4E-C4F95726D526}" srcOrd="2" destOrd="0" presId="urn:microsoft.com/office/officeart/2005/8/layout/default"/>
    <dgm:cxn modelId="{BA27F56E-1389-4F52-8C5F-F2CF18A9117C}" type="presParOf" srcId="{A7697B02-44F4-42AD-9E5F-D69F5EF002C9}" destId="{B6D56F4D-F23E-4369-990E-49DC95B7239F}" srcOrd="3" destOrd="0" presId="urn:microsoft.com/office/officeart/2005/8/layout/default"/>
    <dgm:cxn modelId="{9C07B479-4458-4AA8-9954-CD204208A4A9}" type="presParOf" srcId="{A7697B02-44F4-42AD-9E5F-D69F5EF002C9}" destId="{E9D16FFB-6A42-44AA-BEC5-4AC47F6A6A0C}" srcOrd="4" destOrd="0" presId="urn:microsoft.com/office/officeart/2005/8/layout/default"/>
    <dgm:cxn modelId="{A2D3E2DE-D321-41E9-8991-497161550525}" type="presParOf" srcId="{A7697B02-44F4-42AD-9E5F-D69F5EF002C9}" destId="{E262FFA9-1FD1-43DF-ABC0-D3D726EC216E}" srcOrd="5" destOrd="0" presId="urn:microsoft.com/office/officeart/2005/8/layout/default"/>
    <dgm:cxn modelId="{FD75093F-7CE4-4A4B-8A5B-53F270F9AD3D}" type="presParOf" srcId="{A7697B02-44F4-42AD-9E5F-D69F5EF002C9}" destId="{246C1B46-6EA9-4D53-9327-6B04523E236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FD09-DB65-46E3-A600-A879E05B207E}">
      <dsp:nvSpPr>
        <dsp:cNvPr id="0" name=""/>
        <dsp:cNvSpPr/>
      </dsp:nvSpPr>
      <dsp:spPr>
        <a:xfrm>
          <a:off x="418989" y="2604037"/>
          <a:ext cx="1821299" cy="1062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kern="1200" dirty="0"/>
        </a:p>
      </dsp:txBody>
      <dsp:txXfrm>
        <a:off x="685712" y="2759659"/>
        <a:ext cx="1287853" cy="751407"/>
      </dsp:txXfrm>
    </dsp:sp>
    <dsp:sp modelId="{663E8923-871B-4D9E-9A67-84C3ED2510E3}">
      <dsp:nvSpPr>
        <dsp:cNvPr id="0" name=""/>
        <dsp:cNvSpPr/>
      </dsp:nvSpPr>
      <dsp:spPr>
        <a:xfrm>
          <a:off x="1160346" y="2023150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1205202" y="2152558"/>
        <a:ext cx="248699" cy="79595"/>
      </dsp:txXfrm>
    </dsp:sp>
    <dsp:sp modelId="{1EAFCC6E-CE0A-4A64-973C-612D3DE7E5B1}">
      <dsp:nvSpPr>
        <dsp:cNvPr id="0" name=""/>
        <dsp:cNvSpPr/>
      </dsp:nvSpPr>
      <dsp:spPr>
        <a:xfrm>
          <a:off x="261062" y="483725"/>
          <a:ext cx="2168578" cy="1328928"/>
        </a:xfrm>
        <a:prstGeom prst="ellips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kern="1200" dirty="0"/>
        </a:p>
      </dsp:txBody>
      <dsp:txXfrm>
        <a:off x="578643" y="678342"/>
        <a:ext cx="1533416" cy="939694"/>
      </dsp:txXfrm>
    </dsp:sp>
    <dsp:sp modelId="{28614CD1-C61E-4AAA-8A7B-0FA3D302FA74}">
      <dsp:nvSpPr>
        <dsp:cNvPr id="0" name=""/>
        <dsp:cNvSpPr/>
      </dsp:nvSpPr>
      <dsp:spPr>
        <a:xfrm>
          <a:off x="3678457" y="1140046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3723313" y="1269454"/>
        <a:ext cx="248699" cy="79595"/>
      </dsp:txXfrm>
    </dsp:sp>
    <dsp:sp modelId="{97CC8AB8-2C6C-4571-9362-2D6E6E031B9C}">
      <dsp:nvSpPr>
        <dsp:cNvPr id="0" name=""/>
        <dsp:cNvSpPr/>
      </dsp:nvSpPr>
      <dsp:spPr>
        <a:xfrm>
          <a:off x="3161460" y="1004038"/>
          <a:ext cx="1305502" cy="87487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600" b="0" kern="1200"/>
            <a:t>Carrera de Software</a:t>
          </a:r>
        </a:p>
      </dsp:txBody>
      <dsp:txXfrm>
        <a:off x="3352646" y="1132160"/>
        <a:ext cx="923130" cy="618630"/>
      </dsp:txXfrm>
    </dsp:sp>
    <dsp:sp modelId="{0A0CAA23-EFD7-421B-A626-A15E6FA6AD7F}">
      <dsp:nvSpPr>
        <dsp:cNvPr id="0" name=""/>
        <dsp:cNvSpPr/>
      </dsp:nvSpPr>
      <dsp:spPr>
        <a:xfrm>
          <a:off x="3701471" y="1970127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3746327" y="2099535"/>
        <a:ext cx="248699" cy="79595"/>
      </dsp:txXfrm>
    </dsp:sp>
    <dsp:sp modelId="{948AEF34-6B44-422C-902B-5B1378109C91}">
      <dsp:nvSpPr>
        <dsp:cNvPr id="0" name=""/>
        <dsp:cNvSpPr/>
      </dsp:nvSpPr>
      <dsp:spPr>
        <a:xfrm>
          <a:off x="3132689" y="2406300"/>
          <a:ext cx="1504738" cy="974372"/>
        </a:xfrm>
        <a:prstGeom prst="ellips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kern="1200" dirty="0"/>
        </a:p>
      </dsp:txBody>
      <dsp:txXfrm>
        <a:off x="3353053" y="2548993"/>
        <a:ext cx="1064010" cy="688986"/>
      </dsp:txXfrm>
    </dsp:sp>
    <dsp:sp modelId="{6A2535A2-7ADE-474A-8230-2F617745D60A}">
      <dsp:nvSpPr>
        <dsp:cNvPr id="0" name=""/>
        <dsp:cNvSpPr/>
      </dsp:nvSpPr>
      <dsp:spPr>
        <a:xfrm>
          <a:off x="4857204" y="1910618"/>
          <a:ext cx="338411" cy="338411"/>
        </a:xfrm>
        <a:prstGeom prst="mathEqual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/>
        </a:p>
      </dsp:txBody>
      <dsp:txXfrm>
        <a:off x="4902060" y="1980331"/>
        <a:ext cx="248699" cy="198985"/>
      </dsp:txXfrm>
    </dsp:sp>
    <dsp:sp modelId="{4E7C8E02-1AFF-4946-8919-C88CC3236CA9}">
      <dsp:nvSpPr>
        <dsp:cNvPr id="0" name=""/>
        <dsp:cNvSpPr/>
      </dsp:nvSpPr>
      <dsp:spPr>
        <a:xfrm>
          <a:off x="5331200" y="1446213"/>
          <a:ext cx="1833050" cy="1262226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kern="1200" dirty="0"/>
        </a:p>
      </dsp:txBody>
      <dsp:txXfrm>
        <a:off x="5599644" y="1631062"/>
        <a:ext cx="1296162" cy="89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1882-5749-4802-8AA0-0AE071926173}">
      <dsp:nvSpPr>
        <dsp:cNvPr id="0" name=""/>
        <dsp:cNvSpPr/>
      </dsp:nvSpPr>
      <dsp:spPr>
        <a:xfrm>
          <a:off x="0" y="819623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sz="1800" kern="1200" dirty="0"/>
        </a:p>
      </dsp:txBody>
      <dsp:txXfrm>
        <a:off x="21075" y="840698"/>
        <a:ext cx="4787999" cy="389580"/>
      </dsp:txXfrm>
    </dsp:sp>
    <dsp:sp modelId="{71A4DEEA-376D-4A26-B25C-8AC9A1B66B02}">
      <dsp:nvSpPr>
        <dsp:cNvPr id="0" name=""/>
        <dsp:cNvSpPr/>
      </dsp:nvSpPr>
      <dsp:spPr>
        <a:xfrm>
          <a:off x="0" y="49344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 dirty="0"/>
        </a:p>
      </dsp:txBody>
      <dsp:txXfrm>
        <a:off x="0" y="493449"/>
        <a:ext cx="4830149" cy="298080"/>
      </dsp:txXfrm>
    </dsp:sp>
    <dsp:sp modelId="{33D44BE5-0B01-4F59-A841-7FEC07F1BB86}">
      <dsp:nvSpPr>
        <dsp:cNvPr id="0" name=""/>
        <dsp:cNvSpPr/>
      </dsp:nvSpPr>
      <dsp:spPr>
        <a:xfrm>
          <a:off x="0" y="76985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sz="1800" kern="1200" dirty="0"/>
        </a:p>
      </dsp:txBody>
      <dsp:txXfrm>
        <a:off x="21075" y="98060"/>
        <a:ext cx="4787999" cy="389580"/>
      </dsp:txXfrm>
    </dsp:sp>
    <dsp:sp modelId="{C7A71493-1909-4BA3-AC57-02FF23462398}">
      <dsp:nvSpPr>
        <dsp:cNvPr id="0" name=""/>
        <dsp:cNvSpPr/>
      </dsp:nvSpPr>
      <dsp:spPr>
        <a:xfrm>
          <a:off x="0" y="122325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223259"/>
        <a:ext cx="4830149" cy="298080"/>
      </dsp:txXfrm>
    </dsp:sp>
    <dsp:sp modelId="{572B1748-A6CA-4F6F-B9AA-AE6CDB2B0C91}">
      <dsp:nvSpPr>
        <dsp:cNvPr id="0" name=""/>
        <dsp:cNvSpPr/>
      </dsp:nvSpPr>
      <dsp:spPr>
        <a:xfrm>
          <a:off x="0" y="152133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800" kern="1200" dirty="0"/>
            <a:t>LARAVEL </a:t>
          </a:r>
        </a:p>
      </dsp:txBody>
      <dsp:txXfrm>
        <a:off x="21075" y="1542414"/>
        <a:ext cx="4787999" cy="389580"/>
      </dsp:txXfrm>
    </dsp:sp>
    <dsp:sp modelId="{41CEE9DE-AC07-4F56-BA47-4F44D1C6FD69}">
      <dsp:nvSpPr>
        <dsp:cNvPr id="0" name=""/>
        <dsp:cNvSpPr/>
      </dsp:nvSpPr>
      <dsp:spPr>
        <a:xfrm>
          <a:off x="0" y="195306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953069"/>
        <a:ext cx="4830149" cy="298080"/>
      </dsp:txXfrm>
    </dsp:sp>
    <dsp:sp modelId="{966F30BC-4217-48AC-B9A9-407DD5095D06}">
      <dsp:nvSpPr>
        <dsp:cNvPr id="0" name=""/>
        <dsp:cNvSpPr/>
      </dsp:nvSpPr>
      <dsp:spPr>
        <a:xfrm>
          <a:off x="0" y="225114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sz="1800" kern="1200" dirty="0"/>
        </a:p>
      </dsp:txBody>
      <dsp:txXfrm>
        <a:off x="21075" y="2272224"/>
        <a:ext cx="4787999" cy="389580"/>
      </dsp:txXfrm>
    </dsp:sp>
    <dsp:sp modelId="{79A3A4B5-A0E9-49EA-AF88-132019FAAFA1}">
      <dsp:nvSpPr>
        <dsp:cNvPr id="0" name=""/>
        <dsp:cNvSpPr/>
      </dsp:nvSpPr>
      <dsp:spPr>
        <a:xfrm>
          <a:off x="0" y="268287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2682879"/>
        <a:ext cx="4830149" cy="298080"/>
      </dsp:txXfrm>
    </dsp:sp>
    <dsp:sp modelId="{5B4A33FB-012C-4E8F-826E-8A1C58D3051E}">
      <dsp:nvSpPr>
        <dsp:cNvPr id="0" name=""/>
        <dsp:cNvSpPr/>
      </dsp:nvSpPr>
      <dsp:spPr>
        <a:xfrm>
          <a:off x="0" y="298095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sz="1800" kern="1200" dirty="0"/>
        </a:p>
      </dsp:txBody>
      <dsp:txXfrm>
        <a:off x="21075" y="3002034"/>
        <a:ext cx="4787999" cy="389580"/>
      </dsp:txXfrm>
    </dsp:sp>
    <dsp:sp modelId="{BD88A282-B54D-4682-A966-0E3D25A62D0E}">
      <dsp:nvSpPr>
        <dsp:cNvPr id="0" name=""/>
        <dsp:cNvSpPr/>
      </dsp:nvSpPr>
      <dsp:spPr>
        <a:xfrm>
          <a:off x="0" y="341268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3412689"/>
        <a:ext cx="4830149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38AA-AA8E-415D-B4C8-B60A739F865D}">
      <dsp:nvSpPr>
        <dsp:cNvPr id="0" name=""/>
        <dsp:cNvSpPr/>
      </dsp:nvSpPr>
      <dsp:spPr>
        <a:xfrm>
          <a:off x="76" y="875452"/>
          <a:ext cx="1492698" cy="549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sp:txBody>
      <dsp:txXfrm>
        <a:off x="76" y="875452"/>
        <a:ext cx="1492698" cy="366443"/>
      </dsp:txXfrm>
    </dsp:sp>
    <dsp:sp modelId="{C8CC3045-4C74-4812-B08C-4B40951249A1}">
      <dsp:nvSpPr>
        <dsp:cNvPr id="0" name=""/>
        <dsp:cNvSpPr/>
      </dsp:nvSpPr>
      <dsp:spPr>
        <a:xfrm>
          <a:off x="349698" y="1305303"/>
          <a:ext cx="1293863" cy="73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kern="12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sp:txBody>
      <dsp:txXfrm>
        <a:off x="371189" y="1326794"/>
        <a:ext cx="1250881" cy="690763"/>
      </dsp:txXfrm>
    </dsp:sp>
    <dsp:sp modelId="{4A648552-D894-490B-A1B5-F1C984861C14}">
      <dsp:nvSpPr>
        <dsp:cNvPr id="0" name=""/>
        <dsp:cNvSpPr/>
      </dsp:nvSpPr>
      <dsp:spPr>
        <a:xfrm rot="15649">
          <a:off x="1696896" y="875957"/>
          <a:ext cx="432747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1696897" y="950911"/>
        <a:ext cx="319930" cy="225635"/>
      </dsp:txXfrm>
    </dsp:sp>
    <dsp:sp modelId="{80DBAA22-CBED-40F0-8DE3-26AD626E0247}">
      <dsp:nvSpPr>
        <dsp:cNvPr id="0" name=""/>
        <dsp:cNvSpPr/>
      </dsp:nvSpPr>
      <dsp:spPr>
        <a:xfrm>
          <a:off x="2309270" y="885659"/>
          <a:ext cx="1358722" cy="54966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9270" y="885659"/>
        <a:ext cx="1358722" cy="366443"/>
      </dsp:txXfrm>
    </dsp:sp>
    <dsp:sp modelId="{97FFBA83-B04E-41BD-A8D7-F5E4E60A3501}">
      <dsp:nvSpPr>
        <dsp:cNvPr id="0" name=""/>
        <dsp:cNvSpPr/>
      </dsp:nvSpPr>
      <dsp:spPr>
        <a:xfrm>
          <a:off x="2455261" y="1332079"/>
          <a:ext cx="1375835" cy="69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5556" y="1352374"/>
        <a:ext cx="1335245" cy="652327"/>
      </dsp:txXfrm>
    </dsp:sp>
    <dsp:sp modelId="{220593F5-167A-4D2D-9DBD-F2AD01F95275}">
      <dsp:nvSpPr>
        <dsp:cNvPr id="0" name=""/>
        <dsp:cNvSpPr/>
      </dsp:nvSpPr>
      <dsp:spPr>
        <a:xfrm rot="21515867">
          <a:off x="3909553" y="852038"/>
          <a:ext cx="512425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3909570" y="928629"/>
        <a:ext cx="399608" cy="225635"/>
      </dsp:txXfrm>
    </dsp:sp>
    <dsp:sp modelId="{177DD5E5-9178-418A-A65C-B7891A4CE014}">
      <dsp:nvSpPr>
        <dsp:cNvPr id="0" name=""/>
        <dsp:cNvSpPr/>
      </dsp:nvSpPr>
      <dsp:spPr>
        <a:xfrm>
          <a:off x="4634544" y="828178"/>
          <a:ext cx="1404685" cy="54966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34544" y="828178"/>
        <a:ext cx="1404685" cy="366443"/>
      </dsp:txXfrm>
    </dsp:sp>
    <dsp:sp modelId="{F20BCE44-FF9A-46CD-B3FD-A47378AC67B1}">
      <dsp:nvSpPr>
        <dsp:cNvPr id="0" name=""/>
        <dsp:cNvSpPr/>
      </dsp:nvSpPr>
      <dsp:spPr>
        <a:xfrm>
          <a:off x="4719249" y="1253915"/>
          <a:ext cx="2107586" cy="922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46278" y="1280944"/>
        <a:ext cx="2053528" cy="868784"/>
      </dsp:txXfrm>
    </dsp:sp>
    <dsp:sp modelId="{D83CE746-6F8E-40A6-A6F6-1071AED0C51F}">
      <dsp:nvSpPr>
        <dsp:cNvPr id="0" name=""/>
        <dsp:cNvSpPr/>
      </dsp:nvSpPr>
      <dsp:spPr>
        <a:xfrm rot="53156">
          <a:off x="6356030" y="844325"/>
          <a:ext cx="671783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6356037" y="918664"/>
        <a:ext cx="558966" cy="225635"/>
      </dsp:txXfrm>
    </dsp:sp>
    <dsp:sp modelId="{779B66F7-1560-429B-8EFF-B554B5AB6164}">
      <dsp:nvSpPr>
        <dsp:cNvPr id="0" name=""/>
        <dsp:cNvSpPr/>
      </dsp:nvSpPr>
      <dsp:spPr>
        <a:xfrm>
          <a:off x="7306592" y="869009"/>
          <a:ext cx="1341487" cy="549665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sp:txBody>
      <dsp:txXfrm>
        <a:off x="7306592" y="869009"/>
        <a:ext cx="1341487" cy="366443"/>
      </dsp:txXfrm>
    </dsp:sp>
    <dsp:sp modelId="{3C68FCBF-B438-48D1-95F7-FA8299A30539}">
      <dsp:nvSpPr>
        <dsp:cNvPr id="0" name=""/>
        <dsp:cNvSpPr/>
      </dsp:nvSpPr>
      <dsp:spPr>
        <a:xfrm>
          <a:off x="7437932" y="1294763"/>
          <a:ext cx="1443971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sz="15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0178" y="1317009"/>
        <a:ext cx="1399479" cy="715026"/>
      </dsp:txXfrm>
    </dsp:sp>
    <dsp:sp modelId="{F42BFA3D-4116-4F03-8110-CBDCDFA05409}">
      <dsp:nvSpPr>
        <dsp:cNvPr id="0" name=""/>
        <dsp:cNvSpPr/>
      </dsp:nvSpPr>
      <dsp:spPr>
        <a:xfrm rot="21589852">
          <a:off x="8912914" y="860612"/>
          <a:ext cx="561451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200" kern="1200"/>
        </a:p>
      </dsp:txBody>
      <dsp:txXfrm>
        <a:off x="8912914" y="935990"/>
        <a:ext cx="448634" cy="225635"/>
      </dsp:txXfrm>
    </dsp:sp>
    <dsp:sp modelId="{46A3BFF2-1A1F-448A-99AA-DF712F672232}">
      <dsp:nvSpPr>
        <dsp:cNvPr id="0" name=""/>
        <dsp:cNvSpPr/>
      </dsp:nvSpPr>
      <dsp:spPr>
        <a:xfrm>
          <a:off x="9707418" y="861527"/>
          <a:ext cx="1609123" cy="54966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sp:txBody>
      <dsp:txXfrm>
        <a:off x="9707418" y="861527"/>
        <a:ext cx="1609123" cy="366443"/>
      </dsp:txXfrm>
    </dsp:sp>
    <dsp:sp modelId="{AB1ECD21-DF81-4660-B17F-E6C4D3227B28}">
      <dsp:nvSpPr>
        <dsp:cNvPr id="0" name=""/>
        <dsp:cNvSpPr/>
      </dsp:nvSpPr>
      <dsp:spPr>
        <a:xfrm>
          <a:off x="9756817" y="1331047"/>
          <a:ext cx="1944850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79063" y="1353293"/>
        <a:ext cx="1900358" cy="71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6E2F-5BA5-4709-8BD4-6EE47B8C0F95}">
      <dsp:nvSpPr>
        <dsp:cNvPr id="0" name=""/>
        <dsp:cNvSpPr/>
      </dsp:nvSpPr>
      <dsp:spPr>
        <a:xfrm>
          <a:off x="1190447" y="0"/>
          <a:ext cx="1950589" cy="195088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6D75-A99B-4C45-B5C3-7B792639DD13}">
      <dsp:nvSpPr>
        <dsp:cNvPr id="0" name=""/>
        <dsp:cNvSpPr/>
      </dsp:nvSpPr>
      <dsp:spPr>
        <a:xfrm>
          <a:off x="1621592" y="704329"/>
          <a:ext cx="1083904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kern="1200" dirty="0"/>
        </a:p>
      </dsp:txBody>
      <dsp:txXfrm>
        <a:off x="1621592" y="704329"/>
        <a:ext cx="1083904" cy="541822"/>
      </dsp:txXfrm>
    </dsp:sp>
    <dsp:sp modelId="{BA76C707-2CF8-40C6-9503-F4F6EEBC86D0}">
      <dsp:nvSpPr>
        <dsp:cNvPr id="0" name=""/>
        <dsp:cNvSpPr/>
      </dsp:nvSpPr>
      <dsp:spPr>
        <a:xfrm>
          <a:off x="621789" y="1120928"/>
          <a:ext cx="2004366" cy="195088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1CD-59FB-4F7F-8D70-DB3E80A6112B}">
      <dsp:nvSpPr>
        <dsp:cNvPr id="0" name=""/>
        <dsp:cNvSpPr/>
      </dsp:nvSpPr>
      <dsp:spPr>
        <a:xfrm>
          <a:off x="985965" y="1831741"/>
          <a:ext cx="1276016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kern="1200" dirty="0"/>
        </a:p>
      </dsp:txBody>
      <dsp:txXfrm>
        <a:off x="985965" y="1831741"/>
        <a:ext cx="1276016" cy="541822"/>
      </dsp:txXfrm>
    </dsp:sp>
    <dsp:sp modelId="{D4FFAE38-B8E7-4135-8ABE-04CB45F59987}">
      <dsp:nvSpPr>
        <dsp:cNvPr id="0" name=""/>
        <dsp:cNvSpPr/>
      </dsp:nvSpPr>
      <dsp:spPr>
        <a:xfrm>
          <a:off x="1267489" y="2375995"/>
          <a:ext cx="1799436" cy="16765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17EC8-F07E-4CFA-A274-50B0C33DD729}">
      <dsp:nvSpPr>
        <dsp:cNvPr id="0" name=""/>
        <dsp:cNvSpPr/>
      </dsp:nvSpPr>
      <dsp:spPr>
        <a:xfrm>
          <a:off x="1501523" y="2960775"/>
          <a:ext cx="1329170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kern="1200" dirty="0"/>
        </a:p>
      </dsp:txBody>
      <dsp:txXfrm>
        <a:off x="1501523" y="2960775"/>
        <a:ext cx="1329170" cy="541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27E30-9D38-4B23-AAE2-F0EE64FEC154}">
      <dsp:nvSpPr>
        <dsp:cNvPr id="0" name=""/>
        <dsp:cNvSpPr/>
      </dsp:nvSpPr>
      <dsp:spPr>
        <a:xfrm>
          <a:off x="1915" y="269655"/>
          <a:ext cx="2434797" cy="10130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70" y="319110"/>
        <a:ext cx="2335887" cy="914187"/>
      </dsp:txXfrm>
    </dsp:sp>
    <dsp:sp modelId="{AF868ED1-5AF0-45FE-BDE7-EC977FAC333C}">
      <dsp:nvSpPr>
        <dsp:cNvPr id="0" name=""/>
        <dsp:cNvSpPr/>
      </dsp:nvSpPr>
      <dsp:spPr>
        <a:xfrm>
          <a:off x="784471" y="1441997"/>
          <a:ext cx="905959" cy="905959"/>
        </a:xfrm>
        <a:prstGeom prst="mathPlu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904556" y="1788436"/>
        <a:ext cx="665789" cy="213081"/>
      </dsp:txXfrm>
    </dsp:sp>
    <dsp:sp modelId="{DDAF43A6-D06D-446B-8940-A832F949D603}">
      <dsp:nvSpPr>
        <dsp:cNvPr id="0" name=""/>
        <dsp:cNvSpPr/>
      </dsp:nvSpPr>
      <dsp:spPr>
        <a:xfrm>
          <a:off x="62880" y="2442380"/>
          <a:ext cx="2312868" cy="1649721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 sz="1800" kern="1200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 sz="1800" kern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 sz="1800" kern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413" y="2522913"/>
        <a:ext cx="2151802" cy="1488655"/>
      </dsp:txXfrm>
    </dsp:sp>
    <dsp:sp modelId="{FEB8B42F-E722-4854-9271-632233BB4659}">
      <dsp:nvSpPr>
        <dsp:cNvPr id="0" name=""/>
        <dsp:cNvSpPr/>
      </dsp:nvSpPr>
      <dsp:spPr>
        <a:xfrm rot="1522">
          <a:off x="2198229" y="1619542"/>
          <a:ext cx="478690" cy="41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2198229" y="1703454"/>
        <a:ext cx="352779" cy="251822"/>
      </dsp:txXfrm>
    </dsp:sp>
    <dsp:sp modelId="{7E3E37E7-9CDA-4D36-957D-161BB01B6520}">
      <dsp:nvSpPr>
        <dsp:cNvPr id="0" name=""/>
        <dsp:cNvSpPr/>
      </dsp:nvSpPr>
      <dsp:spPr>
        <a:xfrm>
          <a:off x="2945563" y="1518622"/>
          <a:ext cx="2537249" cy="59537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5563" y="1518622"/>
        <a:ext cx="2537249" cy="595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3CB01-CF9E-4451-A3EA-89A59DA327A4}">
      <dsp:nvSpPr>
        <dsp:cNvPr id="0" name=""/>
        <dsp:cNvSpPr/>
      </dsp:nvSpPr>
      <dsp:spPr>
        <a:xfrm>
          <a:off x="0" y="242627"/>
          <a:ext cx="5049682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911" tIns="291592" rIns="3919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Funcionalidades: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Historias de usuarios</a:t>
          </a:r>
        </a:p>
      </dsp:txBody>
      <dsp:txXfrm>
        <a:off x="0" y="242627"/>
        <a:ext cx="5049682" cy="948150"/>
      </dsp:txXfrm>
    </dsp:sp>
    <dsp:sp modelId="{D2762AFC-AD7F-4347-9464-C5BFE3D9228F}">
      <dsp:nvSpPr>
        <dsp:cNvPr id="0" name=""/>
        <dsp:cNvSpPr/>
      </dsp:nvSpPr>
      <dsp:spPr>
        <a:xfrm>
          <a:off x="252484" y="28694"/>
          <a:ext cx="3534777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606" tIns="0" rIns="1336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1" kern="1200">
              <a:latin typeface="Arial" panose="020B0604020202020204" pitchFamily="34" charset="0"/>
              <a:cs typeface="Arial" panose="020B0604020202020204" pitchFamily="34" charset="0"/>
            </a:rPr>
            <a:t>Metodología SCRUM</a:t>
          </a:r>
        </a:p>
      </dsp:txBody>
      <dsp:txXfrm>
        <a:off x="272659" y="48869"/>
        <a:ext cx="3494427" cy="372930"/>
      </dsp:txXfrm>
    </dsp:sp>
    <dsp:sp modelId="{E8139C85-43AB-4CEC-840B-5006A076152F}">
      <dsp:nvSpPr>
        <dsp:cNvPr id="0" name=""/>
        <dsp:cNvSpPr/>
      </dsp:nvSpPr>
      <dsp:spPr>
        <a:xfrm>
          <a:off x="0" y="1465724"/>
          <a:ext cx="5049682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911" tIns="291592" rIns="3919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800" b="1" kern="1200" noProof="0">
              <a:latin typeface="Arial" panose="020B0604020202020204" pitchFamily="34" charset="0"/>
              <a:cs typeface="Arial" panose="020B0604020202020204" pitchFamily="34" charset="0"/>
            </a:rPr>
            <a:t>Requerimientos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b="0" kern="1200" noProof="0">
              <a:latin typeface="Arial" panose="020B0604020202020204" pitchFamily="34" charset="0"/>
              <a:cs typeface="Arial" panose="020B0604020202020204" pitchFamily="34" charset="0"/>
            </a:rPr>
            <a:t>Encuesta</a:t>
          </a:r>
        </a:p>
      </dsp:txBody>
      <dsp:txXfrm>
        <a:off x="0" y="1465724"/>
        <a:ext cx="5049682" cy="948150"/>
      </dsp:txXfrm>
    </dsp:sp>
    <dsp:sp modelId="{5039C830-4C8D-40C6-95AA-BE176F9AD59C}">
      <dsp:nvSpPr>
        <dsp:cNvPr id="0" name=""/>
        <dsp:cNvSpPr/>
      </dsp:nvSpPr>
      <dsp:spPr>
        <a:xfrm>
          <a:off x="252484" y="1259084"/>
          <a:ext cx="3534777" cy="41328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606" tIns="0" rIns="1336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noProof="0">
              <a:latin typeface="Arial" panose="020B0604020202020204" pitchFamily="34" charset="0"/>
              <a:cs typeface="Arial" panose="020B0604020202020204" pitchFamily="34" charset="0"/>
            </a:rPr>
            <a:t>Cuestionario</a:t>
          </a:r>
        </a:p>
      </dsp:txBody>
      <dsp:txXfrm>
        <a:off x="272659" y="1279259"/>
        <a:ext cx="3494427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092EF-D73B-4A7A-A322-CDC2D7A639DD}">
      <dsp:nvSpPr>
        <dsp:cNvPr id="0" name=""/>
        <dsp:cNvSpPr/>
      </dsp:nvSpPr>
      <dsp:spPr>
        <a:xfrm>
          <a:off x="0" y="413486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Jira</a:t>
          </a:r>
          <a:endParaRPr lang="en-US" sz="1800" kern="1200"/>
        </a:p>
      </dsp:txBody>
      <dsp:txXfrm>
        <a:off x="0" y="413486"/>
        <a:ext cx="7616168" cy="765450"/>
      </dsp:txXfrm>
    </dsp:sp>
    <dsp:sp modelId="{39A38185-94FB-42D8-9F86-FF9FD270CBE3}">
      <dsp:nvSpPr>
        <dsp:cNvPr id="0" name=""/>
        <dsp:cNvSpPr/>
      </dsp:nvSpPr>
      <dsp:spPr>
        <a:xfrm>
          <a:off x="380808" y="14780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Herramienta de gestión de proyecto empleada:</a:t>
          </a:r>
          <a:endParaRPr lang="en-US" sz="1800" kern="1200"/>
        </a:p>
      </dsp:txBody>
      <dsp:txXfrm>
        <a:off x="406747" y="173745"/>
        <a:ext cx="5279439" cy="479482"/>
      </dsp:txXfrm>
    </dsp:sp>
    <dsp:sp modelId="{FA67C729-A985-43C0-AD72-A5CD67732469}">
      <dsp:nvSpPr>
        <dsp:cNvPr id="0" name=""/>
        <dsp:cNvSpPr/>
      </dsp:nvSpPr>
      <dsp:spPr>
        <a:xfrm>
          <a:off x="0" y="1541816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GitHub</a:t>
          </a:r>
          <a:endParaRPr lang="en-US" sz="1800" kern="1200"/>
        </a:p>
      </dsp:txBody>
      <dsp:txXfrm>
        <a:off x="0" y="1541816"/>
        <a:ext cx="7616168" cy="765450"/>
      </dsp:txXfrm>
    </dsp:sp>
    <dsp:sp modelId="{26FF7524-25C9-4A40-9FF8-C7EEF6A59098}">
      <dsp:nvSpPr>
        <dsp:cNvPr id="0" name=""/>
        <dsp:cNvSpPr/>
      </dsp:nvSpPr>
      <dsp:spPr>
        <a:xfrm>
          <a:off x="380808" y="127613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Sistemas de control de versiones:</a:t>
          </a:r>
          <a:endParaRPr lang="en-US" sz="1800" kern="1200"/>
        </a:p>
      </dsp:txBody>
      <dsp:txXfrm>
        <a:off x="406747" y="1302075"/>
        <a:ext cx="5279439" cy="479482"/>
      </dsp:txXfrm>
    </dsp:sp>
    <dsp:sp modelId="{D7B69C36-FC1B-4220-A4BD-11623D2908E4}">
      <dsp:nvSpPr>
        <dsp:cNvPr id="0" name=""/>
        <dsp:cNvSpPr/>
      </dsp:nvSpPr>
      <dsp:spPr>
        <a:xfrm>
          <a:off x="0" y="2670147"/>
          <a:ext cx="7616168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Aplicación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para el control de docents invitados en clases presenciales y virtuales en la UNIB.E </a:t>
          </a:r>
          <a:endParaRPr lang="en-US" sz="1800" kern="1200" dirty="0"/>
        </a:p>
      </dsp:txBody>
      <dsp:txXfrm>
        <a:off x="0" y="2670147"/>
        <a:ext cx="7616168" cy="1275750"/>
      </dsp:txXfrm>
    </dsp:sp>
    <dsp:sp modelId="{FC7C29FA-6E3A-4F37-85CA-6C3ADFCF649C}">
      <dsp:nvSpPr>
        <dsp:cNvPr id="0" name=""/>
        <dsp:cNvSpPr/>
      </dsp:nvSpPr>
      <dsp:spPr>
        <a:xfrm>
          <a:off x="380808" y="240446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noProof="0">
              <a:latin typeface="Arial" panose="020B0604020202020204" pitchFamily="34" charset="0"/>
              <a:cs typeface="Arial" panose="020B0604020202020204" pitchFamily="34" charset="0"/>
            </a:rPr>
            <a:t>Nombre del Producto: </a:t>
          </a:r>
          <a:endParaRPr lang="es-EC" sz="1800" kern="1200" noProof="0"/>
        </a:p>
      </dsp:txBody>
      <dsp:txXfrm>
        <a:off x="406747" y="2430405"/>
        <a:ext cx="5279439" cy="479482"/>
      </dsp:txXfrm>
    </dsp:sp>
    <dsp:sp modelId="{1B4D7A33-A77D-4D16-8AFF-8987A6E6A382}">
      <dsp:nvSpPr>
        <dsp:cNvPr id="0" name=""/>
        <dsp:cNvSpPr/>
      </dsp:nvSpPr>
      <dsp:spPr>
        <a:xfrm>
          <a:off x="0" y="4308777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Personal Administrativo y Docentes Invitados de la UNIB.E</a:t>
          </a:r>
          <a:endParaRPr lang="es-EC" sz="1800" kern="1200" noProof="0" dirty="0"/>
        </a:p>
      </dsp:txBody>
      <dsp:txXfrm>
        <a:off x="0" y="4308777"/>
        <a:ext cx="7616168" cy="765450"/>
      </dsp:txXfrm>
    </dsp:sp>
    <dsp:sp modelId="{0BFC4FA2-5E86-44B1-BB43-BB0AE39EBDC5}">
      <dsp:nvSpPr>
        <dsp:cNvPr id="0" name=""/>
        <dsp:cNvSpPr/>
      </dsp:nvSpPr>
      <dsp:spPr>
        <a:xfrm>
          <a:off x="380808" y="4043097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Objetiv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o: </a:t>
          </a:r>
          <a:endParaRPr lang="en-US" sz="1800" kern="1200" dirty="0"/>
        </a:p>
      </dsp:txBody>
      <dsp:txXfrm>
        <a:off x="406747" y="4069036"/>
        <a:ext cx="5279439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D08B-BD81-4D87-8860-17A490F62209}">
      <dsp:nvSpPr>
        <dsp:cNvPr id="0" name=""/>
        <dsp:cNvSpPr/>
      </dsp:nvSpPr>
      <dsp:spPr>
        <a:xfrm>
          <a:off x="1022673" y="2336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i="0" kern="1200" dirty="0"/>
            <a:t>1. Obtención de requerimientos: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Muestra de 46 sujetos entre docentes invitados y personal administrativo.</a:t>
          </a:r>
        </a:p>
      </dsp:txBody>
      <dsp:txXfrm>
        <a:off x="1022673" y="2336"/>
        <a:ext cx="3303811" cy="1982287"/>
      </dsp:txXfrm>
    </dsp:sp>
    <dsp:sp modelId="{719E98C7-87EE-4104-9F4E-C4F95726D526}">
      <dsp:nvSpPr>
        <dsp:cNvPr id="0" name=""/>
        <dsp:cNvSpPr/>
      </dsp:nvSpPr>
      <dsp:spPr>
        <a:xfrm>
          <a:off x="4656866" y="2336"/>
          <a:ext cx="3551300" cy="1982287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/>
            <a:t>2. Diseño de la aplicación: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Utilizando diagramas UML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D. clases, D. caso de usos, D. de estados, D. actividades</a:t>
          </a:r>
        </a:p>
      </dsp:txBody>
      <dsp:txXfrm>
        <a:off x="4656866" y="2336"/>
        <a:ext cx="3551300" cy="1982287"/>
      </dsp:txXfrm>
    </dsp:sp>
    <dsp:sp modelId="{E9D16FFB-6A42-44AA-BEC5-4AC47F6A6A0C}">
      <dsp:nvSpPr>
        <dsp:cNvPr id="0" name=""/>
        <dsp:cNvSpPr/>
      </dsp:nvSpPr>
      <dsp:spPr>
        <a:xfrm>
          <a:off x="988264" y="2317340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3. Desarrollo:</a:t>
          </a:r>
          <a:endParaRPr lang="es-EC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Metodología SCRUM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Frontend y Backend: Laravel</a:t>
          </a:r>
        </a:p>
      </dsp:txBody>
      <dsp:txXfrm>
        <a:off x="988264" y="2317340"/>
        <a:ext cx="3303811" cy="1982287"/>
      </dsp:txXfrm>
    </dsp:sp>
    <dsp:sp modelId="{246C1B46-6EA9-4D53-9327-6B04523E2365}">
      <dsp:nvSpPr>
        <dsp:cNvPr id="0" name=""/>
        <dsp:cNvSpPr/>
      </dsp:nvSpPr>
      <dsp:spPr>
        <a:xfrm>
          <a:off x="4780611" y="2315004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4. Pruebas: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Pruebas unitarias de caja negra.</a:t>
          </a:r>
        </a:p>
      </dsp:txBody>
      <dsp:txXfrm>
        <a:off x="4780611" y="2315004"/>
        <a:ext cx="3303811" cy="198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28E1-B250-4866-9DEB-934F8FB31426}" type="datetimeFigureOut">
              <a:rPr lang="es-EC" smtClean="0"/>
              <a:t>19/08/2023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DAE7-F102-4825-A4A1-80878A408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41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480C-ADD2-487C-BEFC-6D5D59238DBD}" type="slidenum">
              <a:rPr lang="es-EC" smtClean="0"/>
              <a:t>31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27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AF39-2ED8-4D82-9E96-895FF946379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776/Tesis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4" y="112538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273958" y="1418704"/>
            <a:ext cx="8887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Aplicación Web para el control de docentes invitados en clases virtuales y presenciales en la Universidad Iberoamericana del Ecuador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26360" y="3992166"/>
            <a:ext cx="295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Autor(es):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Aaron Patricio Ortiz Alban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12694" y="5053995"/>
            <a:ext cx="349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 la defensa oral</a:t>
            </a:r>
          </a:p>
          <a:p>
            <a:pPr algn="ctr"/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de agosto de 2023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8" y="26792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35242" y="2000174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#2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MARCO TEÓRICO 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7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24848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26219" y="1618085"/>
            <a:ext cx="755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2.1 Fundamentación teórica y/o conceptual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A56563-4AE7-6F6D-6068-24B2DC4228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4" y="2126122"/>
            <a:ext cx="4986064" cy="337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C0F2F37-2D20-7DD8-D2D0-4448EB8F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878222"/>
              </p:ext>
            </p:extLst>
          </p:nvPr>
        </p:nvGraphicFramePr>
        <p:xfrm>
          <a:off x="7195647" y="1989392"/>
          <a:ext cx="4830149" cy="377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25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85" y="20854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26696" y="2064037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#3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33" y="18756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89762" y="1592573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Ruta metodológica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14F701E-8256-CC39-4579-556ACB7CD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014628"/>
              </p:ext>
            </p:extLst>
          </p:nvPr>
        </p:nvGraphicFramePr>
        <p:xfrm>
          <a:off x="245166" y="2369468"/>
          <a:ext cx="11701668" cy="300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48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84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50962" y="1604210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3.2 Población y muestra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D9F537-88F7-1103-E3EC-7720694D53CB}"/>
              </a:ext>
            </a:extLst>
          </p:cNvPr>
          <p:cNvSpPr/>
          <p:nvPr/>
        </p:nvSpPr>
        <p:spPr>
          <a:xfrm>
            <a:off x="1293186" y="2178510"/>
            <a:ext cx="2884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Población = 51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Muestra = 46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6F6074-0579-DC4B-95B0-2A526AE538A2}"/>
              </a:ext>
            </a:extLst>
          </p:cNvPr>
          <p:cNvSpPr/>
          <p:nvPr/>
        </p:nvSpPr>
        <p:spPr>
          <a:xfrm>
            <a:off x="4842735" y="1585936"/>
            <a:ext cx="6147881" cy="43271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B8C790-AA9B-4215-B298-096FCA3E822B}"/>
              </a:ext>
            </a:extLst>
          </p:cNvPr>
          <p:cNvSpPr txBox="1"/>
          <p:nvPr/>
        </p:nvSpPr>
        <p:spPr>
          <a:xfrm>
            <a:off x="5767370" y="1585936"/>
            <a:ext cx="39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Formula para muestras finitas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D332BC-B7BE-6E69-E868-3A9FACD7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70" y="2010175"/>
            <a:ext cx="3998572" cy="1260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4C5AA36-81A9-5381-05EF-3738B4B586AE}"/>
              </a:ext>
            </a:extLst>
          </p:cNvPr>
          <p:cNvSpPr txBox="1"/>
          <p:nvPr/>
        </p:nvSpPr>
        <p:spPr>
          <a:xfrm>
            <a:off x="5444595" y="5395334"/>
            <a:ext cx="536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Muestreo : Probabilístico estratificado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873AFEA-2765-ECAB-16E0-B57A9F8A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51" y="3298613"/>
            <a:ext cx="5075615" cy="15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5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33" y="26400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03269" y="1293167"/>
            <a:ext cx="60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Técnicas e instrumentos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E4F8889-FD61-1A8B-D3ED-BBFB72ACC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117037"/>
              </p:ext>
            </p:extLst>
          </p:nvPr>
        </p:nvGraphicFramePr>
        <p:xfrm>
          <a:off x="646941" y="1717158"/>
          <a:ext cx="3762827" cy="405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7F1A06B-AFC9-94BE-AF35-CD3732D1E9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2589"/>
          <a:stretch/>
        </p:blipFill>
        <p:spPr>
          <a:xfrm>
            <a:off x="5511800" y="1556064"/>
            <a:ext cx="6324358" cy="43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4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6"/>
            <a:ext cx="12192000" cy="900000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33" y="301796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57172" y="1268053"/>
            <a:ext cx="709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3.4 Validez y Confiabilidad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986B1F4-5326-9846-EAF0-432CD5419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35441"/>
              </p:ext>
            </p:extLst>
          </p:nvPr>
        </p:nvGraphicFramePr>
        <p:xfrm>
          <a:off x="957172" y="1761901"/>
          <a:ext cx="5913077" cy="436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90C45C2-344F-8F18-D4AC-674DC875A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3710" y="4218040"/>
            <a:ext cx="3022544" cy="15421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3F3585-BE9E-3893-16B5-6CE1B78A19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211" y="3392129"/>
            <a:ext cx="1129173" cy="36871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E437931-725A-5962-A5EF-A2461FD84291}"/>
              </a:ext>
            </a:extLst>
          </p:cNvPr>
          <p:cNvSpPr txBox="1"/>
          <p:nvPr/>
        </p:nvSpPr>
        <p:spPr>
          <a:xfrm>
            <a:off x="7020641" y="1586752"/>
            <a:ext cx="4214187" cy="196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datos</a:t>
            </a:r>
          </a:p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Técnica: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Herramienta: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oogle Forms: Todo lo que debes saber para usar los formularios y encuestas  de Google - GizTab">
            <a:extLst>
              <a:ext uri="{FF2B5EF4-FFF2-40B4-BE49-F238E27FC236}">
                <a16:creationId xmlns:a16="http://schemas.microsoft.com/office/drawing/2014/main" id="{EA7E8D60-0138-AB5F-209E-7955EEC8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28" y="3156155"/>
            <a:ext cx="2379998" cy="13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9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8" y="13817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26696" y="2064037"/>
            <a:ext cx="9721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#4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RESULTADOS E INTERPRETACIÓN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85033" y="1133615"/>
            <a:ext cx="50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los Resultados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laceholder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70A4094-57B3-26E5-561C-BDF25FA3C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2195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EBC2EC2-4F22-7E39-1AEF-AE6325F6422B}"/>
              </a:ext>
            </a:extLst>
          </p:cNvPr>
          <p:cNvSpPr/>
          <p:nvPr/>
        </p:nvSpPr>
        <p:spPr>
          <a:xfrm>
            <a:off x="1185033" y="2024283"/>
            <a:ext cx="3267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6C9E3B5-A7FB-39FD-E276-8D98DE5B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23" y="1708604"/>
            <a:ext cx="7006301" cy="335143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42B16300-F7F5-A6F1-EB44-FAB153974D04}"/>
              </a:ext>
            </a:extLst>
          </p:cNvPr>
          <p:cNvSpPr/>
          <p:nvPr/>
        </p:nvSpPr>
        <p:spPr>
          <a:xfrm>
            <a:off x="1185033" y="3197680"/>
            <a:ext cx="3267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Herramienta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366485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F137563-AE42-0601-1434-23F670562406}"/>
              </a:ext>
            </a:extLst>
          </p:cNvPr>
          <p:cNvSpPr/>
          <p:nvPr/>
        </p:nvSpPr>
        <p:spPr>
          <a:xfrm>
            <a:off x="6505302" y="1505574"/>
            <a:ext cx="4800600" cy="4703772"/>
          </a:xfrm>
          <a:prstGeom prst="roundRect">
            <a:avLst>
              <a:gd name="adj" fmla="val 51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85033" y="1133615"/>
            <a:ext cx="50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Planificación del Proyecto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543F4E7-2053-0C79-1B41-F9838AA6A3D8}"/>
              </a:ext>
            </a:extLst>
          </p:cNvPr>
          <p:cNvGraphicFramePr/>
          <p:nvPr/>
        </p:nvGraphicFramePr>
        <p:xfrm>
          <a:off x="1178897" y="1907363"/>
          <a:ext cx="5049682" cy="244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laceholder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70A4094-57B3-26E5-561C-BDF25FA3C2B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2195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54FC88-DAC8-59F8-D329-98D444F17B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40" r="87921" b="57920"/>
          <a:stretch/>
        </p:blipFill>
        <p:spPr>
          <a:xfrm>
            <a:off x="6755263" y="3835066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76D48C-64F3-E6FC-0F73-1ACEDC4E476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8517" b="81612"/>
          <a:stretch/>
        </p:blipFill>
        <p:spPr>
          <a:xfrm>
            <a:off x="6840976" y="1860132"/>
            <a:ext cx="1668789" cy="1693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333963B-5F4C-1B91-B8CF-C3D8B29878A7}"/>
              </a:ext>
            </a:extLst>
          </p:cNvPr>
          <p:cNvSpPr txBox="1"/>
          <p:nvPr/>
        </p:nvSpPr>
        <p:spPr>
          <a:xfrm>
            <a:off x="6621358" y="1494339"/>
            <a:ext cx="37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b="1">
                <a:latin typeface="Arial" panose="020B0604020202020204" pitchFamily="34" charset="0"/>
                <a:cs typeface="Arial" panose="020B0604020202020204" pitchFamily="34" charset="0"/>
              </a:rPr>
              <a:t>Roles Scrum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73F4C9-E027-7F99-0628-8C5A199F8841}"/>
              </a:ext>
            </a:extLst>
          </p:cNvPr>
          <p:cNvSpPr txBox="1"/>
          <p:nvPr/>
        </p:nvSpPr>
        <p:spPr>
          <a:xfrm>
            <a:off x="7167665" y="3309123"/>
            <a:ext cx="1428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/>
              <a:t>UNIB.E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C56543-A1E7-0469-00E7-92446FBF363F}"/>
              </a:ext>
            </a:extLst>
          </p:cNvPr>
          <p:cNvSpPr txBox="1"/>
          <p:nvPr/>
        </p:nvSpPr>
        <p:spPr>
          <a:xfrm>
            <a:off x="8760667" y="3250011"/>
            <a:ext cx="24291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Aaron Ortiz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C96613-369E-4A4A-248F-C32FAA352D97}"/>
              </a:ext>
            </a:extLst>
          </p:cNvPr>
          <p:cNvSpPr txBox="1"/>
          <p:nvPr/>
        </p:nvSpPr>
        <p:spPr>
          <a:xfrm>
            <a:off x="6621358" y="5474794"/>
            <a:ext cx="18311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dirty="0"/>
              <a:t>Ing. Edison Meneses MSc.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0EB225-B646-E434-2742-4086C1C48C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93" t="21040" r="74428" b="57920"/>
          <a:stretch/>
        </p:blipFill>
        <p:spPr>
          <a:xfrm>
            <a:off x="9230055" y="3857460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C2D1F-1EB4-CABD-60EA-52FC7BD06E9D}"/>
              </a:ext>
            </a:extLst>
          </p:cNvPr>
          <p:cNvSpPr txBox="1"/>
          <p:nvPr/>
        </p:nvSpPr>
        <p:spPr>
          <a:xfrm>
            <a:off x="8391049" y="5206583"/>
            <a:ext cx="297633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* Personal Administrativo</a:t>
            </a:r>
            <a:endParaRPr lang="en-US" dirty="0"/>
          </a:p>
          <a:p>
            <a:r>
              <a:rPr lang="en-US" dirty="0"/>
              <a:t>    * </a:t>
            </a:r>
            <a:r>
              <a:rPr lang="es-EC" dirty="0"/>
              <a:t>Docentes</a:t>
            </a:r>
            <a:r>
              <a:rPr lang="en-US" dirty="0"/>
              <a:t> Invitados de la                UNIB.E</a:t>
            </a:r>
            <a:endParaRPr lang="es-EC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D9DC599-B90E-4EED-A643-1D5D3C95F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812" t="1886" r="76986" b="83839"/>
          <a:stretch/>
        </p:blipFill>
        <p:spPr>
          <a:xfrm>
            <a:off x="9139581" y="1920333"/>
            <a:ext cx="1482784" cy="131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50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88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026696" y="1604210"/>
            <a:ext cx="48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Idea de investigación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asy App CODE | Desarrollo de Aplicaciones Web | Tu Agencia de Desarrollo  Digital">
            <a:extLst>
              <a:ext uri="{FF2B5EF4-FFF2-40B4-BE49-F238E27FC236}">
                <a16:creationId xmlns:a16="http://schemas.microsoft.com/office/drawing/2014/main" id="{C7E4451E-202B-6823-6F4B-2F54710D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137703"/>
            <a:ext cx="5373237" cy="230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A394A6A-5E2C-C7EE-7D81-92D4B1285C13}"/>
              </a:ext>
            </a:extLst>
          </p:cNvPr>
          <p:cNvSpPr/>
          <p:nvPr/>
        </p:nvSpPr>
        <p:spPr>
          <a:xfrm>
            <a:off x="160405" y="3552929"/>
            <a:ext cx="2859814" cy="1154307"/>
          </a:xfrm>
          <a:prstGeom prst="rect">
            <a:avLst/>
          </a:prstGeom>
          <a:solidFill>
            <a:srgbClr val="FE3C3C"/>
          </a:solidFill>
          <a:ln>
            <a:solidFill>
              <a:srgbClr val="8E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Dificultad para llevar un control de asistencias de los docentes invitados de forma automatizada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E8FBCA-DD66-464F-DFC4-A518420279A9}"/>
              </a:ext>
            </a:extLst>
          </p:cNvPr>
          <p:cNvSpPr/>
          <p:nvPr/>
        </p:nvSpPr>
        <p:spPr>
          <a:xfrm>
            <a:off x="9061000" y="3697585"/>
            <a:ext cx="2426356" cy="86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Inicio de elaboración del trabajo de titulación</a:t>
            </a:r>
          </a:p>
        </p:txBody>
      </p:sp>
    </p:spTree>
    <p:extLst>
      <p:ext uri="{BB962C8B-B14F-4D97-AF65-F5344CB8AC3E}">
        <p14:creationId xmlns:p14="http://schemas.microsoft.com/office/powerpoint/2010/main" val="41086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58970"/>
            <a:ext cx="12192000" cy="315072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21688" y="1453306"/>
            <a:ext cx="390493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latin typeface="Arial" panose="020B0604020202020204" pitchFamily="34" charset="0"/>
                <a:cs typeface="Arial" panose="020B0604020202020204" pitchFamily="34" charset="0"/>
              </a:rPr>
              <a:t>Recursos Software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84526" y="2503282"/>
            <a:ext cx="32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 Ágil SCRUM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AC095B7-9BBA-B884-5751-89D0D70E7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893"/>
              </p:ext>
            </p:extLst>
          </p:nvPr>
        </p:nvGraphicFramePr>
        <p:xfrm>
          <a:off x="4351644" y="1636371"/>
          <a:ext cx="7415106" cy="378375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562886">
                  <a:extLst>
                    <a:ext uri="{9D8B030D-6E8A-4147-A177-3AD203B41FA5}">
                      <a16:colId xmlns:a16="http://schemas.microsoft.com/office/drawing/2014/main" val="4211724021"/>
                    </a:ext>
                  </a:extLst>
                </a:gridCol>
                <a:gridCol w="4852220">
                  <a:extLst>
                    <a:ext uri="{9D8B030D-6E8A-4147-A177-3AD203B41FA5}">
                      <a16:colId xmlns:a16="http://schemas.microsoft.com/office/drawing/2014/main" val="1011190976"/>
                    </a:ext>
                  </a:extLst>
                </a:gridCol>
              </a:tblGrid>
              <a:tr h="5972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144665"/>
                  </a:ext>
                </a:extLst>
              </a:tr>
              <a:tr h="87441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Laravel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para la construcción del Software (Frontend y Backend)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567934"/>
                  </a:ext>
                </a:extLst>
              </a:tr>
              <a:tr h="70554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Sistema para la gestión de la base de datos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817559"/>
                  </a:ext>
                </a:extLst>
              </a:tr>
              <a:tr h="57291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 de código para la programación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26364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Chrome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Navegador Web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s-E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329546"/>
                  </a:ext>
                </a:extLst>
              </a:tr>
              <a:tr h="38340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 web para la gestión de versiones.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7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3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374873"/>
            <a:ext cx="12192000" cy="499169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4041518" y="1264494"/>
            <a:ext cx="323953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latin typeface="Arial" panose="020B0604020202020204" pitchFamily="34" charset="0"/>
                <a:cs typeface="Arial" panose="020B0604020202020204" pitchFamily="34" charset="0"/>
              </a:rPr>
              <a:t>Ruta del Proyecto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235926-109E-3D92-3859-C27B20B4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87" y="1931896"/>
            <a:ext cx="6982879" cy="36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58970"/>
            <a:ext cx="12192000" cy="315072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73728" y="1216587"/>
            <a:ext cx="250820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0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Análisis del Diseño</a:t>
            </a:r>
            <a:endParaRPr lang="es-ES" sz="20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E8D2438-0E36-28CA-FDD3-12F792C7F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8394"/>
              </p:ext>
            </p:extLst>
          </p:nvPr>
        </p:nvGraphicFramePr>
        <p:xfrm>
          <a:off x="2287916" y="1345573"/>
          <a:ext cx="7616168" cy="522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055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21909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62162" y="1008281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Funcionalidades del sistema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DB5661-86E4-E2B3-D706-591E4ECEC3B5}"/>
              </a:ext>
            </a:extLst>
          </p:cNvPr>
          <p:cNvSpPr/>
          <p:nvPr/>
        </p:nvSpPr>
        <p:spPr>
          <a:xfrm>
            <a:off x="1429078" y="1889796"/>
            <a:ext cx="32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  <a:endParaRPr lang="es-E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78A66F-0F5E-95CA-A266-20DEA198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10" y="1370968"/>
            <a:ext cx="6197548" cy="44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564383" y="1212093"/>
            <a:ext cx="264888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Modelado UML</a:t>
            </a:r>
            <a:endParaRPr lang="es-ES" sz="2400" b="1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3621505" y="1709976"/>
            <a:ext cx="447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2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usos</a:t>
            </a: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9" y="203154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D3ED58-2F67-A560-0E2F-6EBE313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16" y="2347657"/>
            <a:ext cx="3429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3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621294"/>
            <a:ext cx="12192000" cy="252748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4244886" y="1176091"/>
            <a:ext cx="3467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200" b="1"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247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B0F565-6828-AE6E-1908-DA9B2E32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16" y="1833285"/>
            <a:ext cx="3438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608323"/>
            <a:ext cx="12192000" cy="265719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412827" y="1354199"/>
            <a:ext cx="264888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Base de datos</a:t>
            </a:r>
            <a:endParaRPr lang="es-E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6" y="9419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pic>
        <p:nvPicPr>
          <p:cNvPr id="1026" name="Picture 2" descr="MySQL - sistema de gestión de datos">
            <a:extLst>
              <a:ext uri="{FF2B5EF4-FFF2-40B4-BE49-F238E27FC236}">
                <a16:creationId xmlns:a16="http://schemas.microsoft.com/office/drawing/2014/main" id="{EC0D679D-6710-0E3B-2406-6E7A4B13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" y="2028057"/>
            <a:ext cx="2457963" cy="34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D3312A-493A-C9EE-35E0-A3E363DD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311" y="1354199"/>
            <a:ext cx="8893862" cy="42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9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4509063" y="1434160"/>
            <a:ext cx="297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Diseño de arquitectura</a:t>
            </a:r>
            <a:endParaRPr lang="es-EC" sz="2400" b="1" dirty="0"/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6" y="725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5A3CE-2BA7-A09B-96FA-C2A044F5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18" y="2810986"/>
            <a:ext cx="7247181" cy="21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64901"/>
            <a:ext cx="12192000" cy="309141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745401" y="1089953"/>
            <a:ext cx="4407882" cy="496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20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Producto de software desarrollo: </a:t>
            </a:r>
            <a:endParaRPr lang="es-ES" sz="2000" b="1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6" y="725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155E2-ECBC-8884-F7AE-DEE13647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92" y="1195509"/>
            <a:ext cx="5991832" cy="4257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C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https://github.com/Aaron776/Tesis.git</a:t>
            </a:r>
            <a:endParaRPr lang="es-EC" sz="2400" dirty="0"/>
          </a:p>
        </p:txBody>
      </p:sp>
      <p:pic>
        <p:nvPicPr>
          <p:cNvPr id="2050" name="Picture 2" descr="Noticias GXportal">
            <a:extLst>
              <a:ext uri="{FF2B5EF4-FFF2-40B4-BE49-F238E27FC236}">
                <a16:creationId xmlns:a16="http://schemas.microsoft.com/office/drawing/2014/main" id="{E35DB47B-BB57-26A7-7924-3AF3B675C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t="23611" r="8393" b="24031"/>
          <a:stretch/>
        </p:blipFill>
        <p:spPr bwMode="auto">
          <a:xfrm>
            <a:off x="8259597" y="2387062"/>
            <a:ext cx="2347443" cy="8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9A4D50-C353-64EB-3ACF-FA822EFD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52" y="1770497"/>
            <a:ext cx="6942303" cy="44955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2169D4-A7D7-4081-75F1-107B98C7B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192" y="3848100"/>
            <a:ext cx="3696419" cy="13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9" y="1497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41684" y="1317153"/>
            <a:ext cx="510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Pruebas realizadas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AC4308-FCB0-E1AD-1706-79A41802286E}"/>
              </a:ext>
            </a:extLst>
          </p:cNvPr>
          <p:cNvSpPr txBox="1"/>
          <p:nvPr/>
        </p:nvSpPr>
        <p:spPr>
          <a:xfrm>
            <a:off x="8996525" y="4587395"/>
            <a:ext cx="21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Ionic/react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A5620-3061-2EF4-22EE-542B77BCFF5F}"/>
              </a:ext>
            </a:extLst>
          </p:cNvPr>
          <p:cNvSpPr/>
          <p:nvPr/>
        </p:nvSpPr>
        <p:spPr>
          <a:xfrm>
            <a:off x="641684" y="2301425"/>
            <a:ext cx="3267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Pruebas de Caja Negra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Funcionalidades de la aplicación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604E0D-2D28-A1C4-7AF2-795B8D50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50" y="1542841"/>
            <a:ext cx="6489700" cy="33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8" y="198301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173158" y="2562801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#1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EL PROBLEMA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13817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35242" y="1993495"/>
            <a:ext cx="9721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#5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CONCLUSIONES Y RECOMENDACIONES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86777"/>
            <a:ext cx="12192000" cy="3872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0" y="230261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78569" y="1377040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5.1 Conclusiones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E29A2DB-A053-8895-74E8-33974DDCA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26726"/>
              </p:ext>
            </p:extLst>
          </p:nvPr>
        </p:nvGraphicFramePr>
        <p:xfrm>
          <a:off x="1480579" y="2012927"/>
          <a:ext cx="9230841" cy="429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27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0EA44C14-4269-08CE-9E82-420AB3BFECCC}"/>
              </a:ext>
            </a:extLst>
          </p:cNvPr>
          <p:cNvSpPr/>
          <p:nvPr/>
        </p:nvSpPr>
        <p:spPr>
          <a:xfrm>
            <a:off x="888275" y="2339933"/>
            <a:ext cx="10887892" cy="387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1" name="Placehold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6" y="208547"/>
            <a:ext cx="10684042" cy="1395663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78569" y="1561796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5.2 Recomendaciones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BC97C0-CEFB-CF08-3239-8C1D56F6EFFA}"/>
              </a:ext>
            </a:extLst>
          </p:cNvPr>
          <p:cNvSpPr/>
          <p:nvPr/>
        </p:nvSpPr>
        <p:spPr>
          <a:xfrm>
            <a:off x="4261463" y="2531392"/>
            <a:ext cx="3569720" cy="1795216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deben implementar medidas de seguridad más robustas para proteger la privacidad y los datos sensibles de los usuarios de la aplicación web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8658CFF-C963-8F2D-87A9-440633EF145A}"/>
              </a:ext>
            </a:extLst>
          </p:cNvPr>
          <p:cNvSpPr/>
          <p:nvPr/>
        </p:nvSpPr>
        <p:spPr>
          <a:xfrm>
            <a:off x="4299107" y="4414532"/>
            <a:ext cx="3569720" cy="170839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caso de incertidumbres sobre el manejo del aplicativo web, acudir al manual de usuario.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BDE2D46-80E1-B6A9-448E-3EE379346BB2}"/>
              </a:ext>
            </a:extLst>
          </p:cNvPr>
          <p:cNvSpPr/>
          <p:nvPr/>
        </p:nvSpPr>
        <p:spPr>
          <a:xfrm>
            <a:off x="8112869" y="4528129"/>
            <a:ext cx="3456900" cy="14989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Los docentes invitados deberán marcar en la hora exacta de acuerdo con el horario establecido por la institución.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B6D05B5-F4BC-9218-AAC7-6C95BB832117}"/>
              </a:ext>
            </a:extLst>
          </p:cNvPr>
          <p:cNvSpPr/>
          <p:nvPr/>
        </p:nvSpPr>
        <p:spPr>
          <a:xfrm>
            <a:off x="1087976" y="2537271"/>
            <a:ext cx="2967090" cy="349773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General</a:t>
            </a:r>
          </a:p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roporcionar capacitación y soporte a los usuarios para asegurar un uso efectivo de la aplicación </a:t>
            </a:r>
            <a:endParaRPr lang="es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98FA2A-2193-690A-C4F6-AF6E846D3933}"/>
              </a:ext>
            </a:extLst>
          </p:cNvPr>
          <p:cNvSpPr/>
          <p:nvPr/>
        </p:nvSpPr>
        <p:spPr>
          <a:xfrm>
            <a:off x="8075225" y="2531391"/>
            <a:ext cx="3456900" cy="16802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la información del sistema sea manipulada únicamente por el personal administrativo</a:t>
            </a:r>
            <a:endParaRPr lang="es-ES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7" y="15052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13348" y="1604210"/>
            <a:ext cx="55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1.1 Problema de Investigación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C140FABB-DBD0-E89E-B5A6-8BB23A94C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552388"/>
              </p:ext>
            </p:extLst>
          </p:nvPr>
        </p:nvGraphicFramePr>
        <p:xfrm>
          <a:off x="784169" y="1959291"/>
          <a:ext cx="10368252" cy="421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Imagen 1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E18A426-DEFA-6E49-ECF1-43124410F68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4"/>
          <a:stretch/>
        </p:blipFill>
        <p:spPr>
          <a:xfrm>
            <a:off x="8544910" y="2664106"/>
            <a:ext cx="3391680" cy="22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49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903623" y="1604210"/>
            <a:ext cx="55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Preguntas de Investigación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0653" y="2499982"/>
            <a:ext cx="10118557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ayudaría el desarrollo de una aplicación web para </a:t>
            </a:r>
            <a:r>
              <a:rPr lang="es-EC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control de docentes invitados en clases virtuales y presenciales en la Universidad Iberoamericana del Ecuador</a:t>
            </a: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 descr="Dibujo de mujer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806B2AED-3858-89A8-CB73-B86963BD90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0" t="9451" r="25294"/>
          <a:stretch/>
        </p:blipFill>
        <p:spPr>
          <a:xfrm>
            <a:off x="5090065" y="3628496"/>
            <a:ext cx="1959731" cy="1828066"/>
          </a:xfrm>
          <a:prstGeom prst="rect">
            <a:avLst/>
          </a:prstGeom>
          <a:ln w="38100" cap="sq">
            <a:solidFill>
              <a:srgbClr val="000000"/>
            </a:solidFill>
            <a:prstDash val="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9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0" y="1611510"/>
            <a:ext cx="69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1.2 Objetivos de la Investigación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53E20E-8016-19FE-D517-FC0BC189CD3C}"/>
              </a:ext>
            </a:extLst>
          </p:cNvPr>
          <p:cNvSpPr/>
          <p:nvPr/>
        </p:nvSpPr>
        <p:spPr>
          <a:xfrm>
            <a:off x="1002631" y="2414482"/>
            <a:ext cx="10186737" cy="2041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 General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B588E0F-63F1-BA80-A7A9-C46411F17858}"/>
              </a:ext>
            </a:extLst>
          </p:cNvPr>
          <p:cNvSpPr/>
          <p:nvPr/>
        </p:nvSpPr>
        <p:spPr>
          <a:xfrm>
            <a:off x="899392" y="2365834"/>
            <a:ext cx="10186737" cy="2457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Objetivos Específicos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Determinar los requerimientos funcionales y no funcionales de la aplicación web para el control de docentes invitados en clases virtuales y presenciales en la Universidad Iberoamericana del Ecuador considerando las necesidades de los usuarios.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9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B588E0F-63F1-BA80-A7A9-C46411F17858}"/>
              </a:ext>
            </a:extLst>
          </p:cNvPr>
          <p:cNvSpPr/>
          <p:nvPr/>
        </p:nvSpPr>
        <p:spPr>
          <a:xfrm>
            <a:off x="869895" y="2112396"/>
            <a:ext cx="10186737" cy="3351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Objetivos Específicos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la aplicación web que permita el control de docentes invitados en clases virtuales y presenciales en la Universidad Iberoamericana del Ecuador a través del uso del framework Laravel para backend y el frontend utilizando el lenguaje de programación base PHP y MYSQL para la base de datos.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 las pruebas de la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605456" y="1255503"/>
            <a:ext cx="69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 de la Investigación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B6E35D9-FBEB-E0BE-8944-11A0A9FB650F}"/>
              </a:ext>
            </a:extLst>
          </p:cNvPr>
          <p:cNvGrpSpPr/>
          <p:nvPr/>
        </p:nvGrpSpPr>
        <p:grpSpPr>
          <a:xfrm>
            <a:off x="1883942" y="1496866"/>
            <a:ext cx="7123326" cy="4477841"/>
            <a:chOff x="1883942" y="1496866"/>
            <a:chExt cx="7123326" cy="4477841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29DE69D-8EE7-A705-BE8B-D4B783AFB777}"/>
                </a:ext>
              </a:extLst>
            </p:cNvPr>
            <p:cNvGrpSpPr/>
            <p:nvPr/>
          </p:nvGrpSpPr>
          <p:grpSpPr>
            <a:xfrm>
              <a:off x="1883942" y="1496866"/>
              <a:ext cx="7123326" cy="4477841"/>
              <a:chOff x="1913439" y="1496866"/>
              <a:chExt cx="7123326" cy="4477841"/>
            </a:xfrm>
          </p:grpSpPr>
          <p:sp>
            <p:nvSpPr>
              <p:cNvPr id="4" name="Forma libre: forma 3">
                <a:extLst>
                  <a:ext uri="{FF2B5EF4-FFF2-40B4-BE49-F238E27FC236}">
                    <a16:creationId xmlns:a16="http://schemas.microsoft.com/office/drawing/2014/main" id="{E2216B55-C1FF-4F51-6E57-67E87CEACB6D}"/>
                  </a:ext>
                </a:extLst>
              </p:cNvPr>
              <p:cNvSpPr/>
              <p:nvPr/>
            </p:nvSpPr>
            <p:spPr>
              <a:xfrm>
                <a:off x="6663874" y="1496866"/>
                <a:ext cx="1813366" cy="872156"/>
              </a:xfrm>
              <a:custGeom>
                <a:avLst/>
                <a:gdLst>
                  <a:gd name="connsiteX0" fmla="*/ 0 w 1813366"/>
                  <a:gd name="connsiteY0" fmla="*/ 436078 h 872156"/>
                  <a:gd name="connsiteX1" fmla="*/ 906683 w 1813366"/>
                  <a:gd name="connsiteY1" fmla="*/ 0 h 872156"/>
                  <a:gd name="connsiteX2" fmla="*/ 1813366 w 1813366"/>
                  <a:gd name="connsiteY2" fmla="*/ 436078 h 872156"/>
                  <a:gd name="connsiteX3" fmla="*/ 906683 w 1813366"/>
                  <a:gd name="connsiteY3" fmla="*/ 872156 h 872156"/>
                  <a:gd name="connsiteX4" fmla="*/ 0 w 1813366"/>
                  <a:gd name="connsiteY4" fmla="*/ 436078 h 87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366" h="872156">
                    <a:moveTo>
                      <a:pt x="0" y="436078"/>
                    </a:moveTo>
                    <a:cubicBezTo>
                      <a:pt x="0" y="195239"/>
                      <a:pt x="405936" y="0"/>
                      <a:pt x="906683" y="0"/>
                    </a:cubicBezTo>
                    <a:cubicBezTo>
                      <a:pt x="1407430" y="0"/>
                      <a:pt x="1813366" y="195239"/>
                      <a:pt x="1813366" y="436078"/>
                    </a:cubicBezTo>
                    <a:cubicBezTo>
                      <a:pt x="1813366" y="676917"/>
                      <a:pt x="1407430" y="872156"/>
                      <a:pt x="906683" y="872156"/>
                    </a:cubicBezTo>
                    <a:cubicBezTo>
                      <a:pt x="405936" y="872156"/>
                      <a:pt x="0" y="676917"/>
                      <a:pt x="0" y="43607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90961" tIns="153124" rIns="290961" bIns="15312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dirty="0"/>
                  <a:t>Aporte </a:t>
                </a:r>
                <a:r>
                  <a:rPr lang="es-EC" sz="2000" dirty="0"/>
                  <a:t>Académico</a:t>
                </a:r>
                <a:endParaRPr lang="es-EC" sz="2000" kern="1200" noProof="0" dirty="0"/>
              </a:p>
            </p:txBody>
          </p:sp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3166DA32-E19E-E570-3535-6357C589567E}"/>
                  </a:ext>
                </a:extLst>
              </p:cNvPr>
              <p:cNvSpPr/>
              <p:nvPr/>
            </p:nvSpPr>
            <p:spPr>
              <a:xfrm rot="4862459">
                <a:off x="7207407" y="3195986"/>
                <a:ext cx="1207575" cy="526705"/>
              </a:xfrm>
              <a:custGeom>
                <a:avLst/>
                <a:gdLst>
                  <a:gd name="connsiteX0" fmla="*/ 0 w 1207575"/>
                  <a:gd name="connsiteY0" fmla="*/ 105341 h 526705"/>
                  <a:gd name="connsiteX1" fmla="*/ 944223 w 1207575"/>
                  <a:gd name="connsiteY1" fmla="*/ 105341 h 526705"/>
                  <a:gd name="connsiteX2" fmla="*/ 944223 w 1207575"/>
                  <a:gd name="connsiteY2" fmla="*/ 0 h 526705"/>
                  <a:gd name="connsiteX3" fmla="*/ 1207575 w 1207575"/>
                  <a:gd name="connsiteY3" fmla="*/ 263353 h 526705"/>
                  <a:gd name="connsiteX4" fmla="*/ 944223 w 1207575"/>
                  <a:gd name="connsiteY4" fmla="*/ 526705 h 526705"/>
                  <a:gd name="connsiteX5" fmla="*/ 944223 w 1207575"/>
                  <a:gd name="connsiteY5" fmla="*/ 421364 h 526705"/>
                  <a:gd name="connsiteX6" fmla="*/ 0 w 1207575"/>
                  <a:gd name="connsiteY6" fmla="*/ 421364 h 526705"/>
                  <a:gd name="connsiteX7" fmla="*/ 0 w 1207575"/>
                  <a:gd name="connsiteY7" fmla="*/ 105341 h 526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7575" h="526705">
                    <a:moveTo>
                      <a:pt x="0" y="105341"/>
                    </a:moveTo>
                    <a:lnTo>
                      <a:pt x="944223" y="105341"/>
                    </a:lnTo>
                    <a:lnTo>
                      <a:pt x="944223" y="0"/>
                    </a:lnTo>
                    <a:lnTo>
                      <a:pt x="1207575" y="263353"/>
                    </a:lnTo>
                    <a:lnTo>
                      <a:pt x="944223" y="526705"/>
                    </a:lnTo>
                    <a:lnTo>
                      <a:pt x="944223" y="421364"/>
                    </a:lnTo>
                    <a:lnTo>
                      <a:pt x="0" y="421364"/>
                    </a:lnTo>
                    <a:lnTo>
                      <a:pt x="0" y="105341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340" rIns="158011" bIns="105341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D50EA9E6-4012-DB34-E365-13BC899A3FEE}"/>
                  </a:ext>
                </a:extLst>
              </p:cNvPr>
              <p:cNvSpPr/>
              <p:nvPr/>
            </p:nvSpPr>
            <p:spPr>
              <a:xfrm>
                <a:off x="7121189" y="4616283"/>
                <a:ext cx="1915576" cy="1083255"/>
              </a:xfrm>
              <a:custGeom>
                <a:avLst/>
                <a:gdLst>
                  <a:gd name="connsiteX0" fmla="*/ 0 w 1915576"/>
                  <a:gd name="connsiteY0" fmla="*/ 541628 h 1083255"/>
                  <a:gd name="connsiteX1" fmla="*/ 957788 w 1915576"/>
                  <a:gd name="connsiteY1" fmla="*/ 0 h 1083255"/>
                  <a:gd name="connsiteX2" fmla="*/ 1915576 w 1915576"/>
                  <a:gd name="connsiteY2" fmla="*/ 541628 h 1083255"/>
                  <a:gd name="connsiteX3" fmla="*/ 957788 w 1915576"/>
                  <a:gd name="connsiteY3" fmla="*/ 1083256 h 1083255"/>
                  <a:gd name="connsiteX4" fmla="*/ 0 w 1915576"/>
                  <a:gd name="connsiteY4" fmla="*/ 541628 h 108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5576" h="1083255">
                    <a:moveTo>
                      <a:pt x="0" y="541628"/>
                    </a:moveTo>
                    <a:cubicBezTo>
                      <a:pt x="0" y="242495"/>
                      <a:pt x="428816" y="0"/>
                      <a:pt x="957788" y="0"/>
                    </a:cubicBezTo>
                    <a:cubicBezTo>
                      <a:pt x="1486760" y="0"/>
                      <a:pt x="1915576" y="242495"/>
                      <a:pt x="1915576" y="541628"/>
                    </a:cubicBezTo>
                    <a:cubicBezTo>
                      <a:pt x="1915576" y="840761"/>
                      <a:pt x="1486760" y="1083256"/>
                      <a:pt x="957788" y="1083256"/>
                    </a:cubicBezTo>
                    <a:cubicBezTo>
                      <a:pt x="428816" y="1083256"/>
                      <a:pt x="0" y="840761"/>
                      <a:pt x="0" y="54162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05930" tIns="184039" rIns="305930" bIns="184039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Científico  </a:t>
                </a:r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9BC1B55F-9B99-5D2C-FCC1-A108B29BBA86}"/>
                  </a:ext>
                </a:extLst>
              </p:cNvPr>
              <p:cNvSpPr/>
              <p:nvPr/>
            </p:nvSpPr>
            <p:spPr>
              <a:xfrm rot="21581479">
                <a:off x="4868218" y="5198510"/>
                <a:ext cx="1547367" cy="460133"/>
              </a:xfrm>
              <a:custGeom>
                <a:avLst/>
                <a:gdLst>
                  <a:gd name="connsiteX0" fmla="*/ 0 w 1547367"/>
                  <a:gd name="connsiteY0" fmla="*/ 92026 h 460132"/>
                  <a:gd name="connsiteX1" fmla="*/ 1317301 w 1547367"/>
                  <a:gd name="connsiteY1" fmla="*/ 92026 h 460132"/>
                  <a:gd name="connsiteX2" fmla="*/ 1317301 w 1547367"/>
                  <a:gd name="connsiteY2" fmla="*/ 0 h 460132"/>
                  <a:gd name="connsiteX3" fmla="*/ 1547367 w 1547367"/>
                  <a:gd name="connsiteY3" fmla="*/ 230066 h 460132"/>
                  <a:gd name="connsiteX4" fmla="*/ 1317301 w 1547367"/>
                  <a:gd name="connsiteY4" fmla="*/ 460132 h 460132"/>
                  <a:gd name="connsiteX5" fmla="*/ 1317301 w 1547367"/>
                  <a:gd name="connsiteY5" fmla="*/ 368106 h 460132"/>
                  <a:gd name="connsiteX6" fmla="*/ 0 w 1547367"/>
                  <a:gd name="connsiteY6" fmla="*/ 368106 h 460132"/>
                  <a:gd name="connsiteX7" fmla="*/ 0 w 1547367"/>
                  <a:gd name="connsiteY7" fmla="*/ 92026 h 4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7367" h="460132">
                    <a:moveTo>
                      <a:pt x="1547367" y="368105"/>
                    </a:moveTo>
                    <a:lnTo>
                      <a:pt x="230066" y="368105"/>
                    </a:lnTo>
                    <a:lnTo>
                      <a:pt x="230066" y="460131"/>
                    </a:lnTo>
                    <a:lnTo>
                      <a:pt x="0" y="230066"/>
                    </a:lnTo>
                    <a:lnTo>
                      <a:pt x="230066" y="1"/>
                    </a:lnTo>
                    <a:lnTo>
                      <a:pt x="230066" y="92027"/>
                    </a:lnTo>
                    <a:lnTo>
                      <a:pt x="1547367" y="92027"/>
                    </a:lnTo>
                    <a:lnTo>
                      <a:pt x="1547367" y="368105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38039" tIns="92026" rIns="0" bIns="92026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21BD89B3-C1EC-3ACF-4BE6-60C5C66A0D76}"/>
                  </a:ext>
                </a:extLst>
              </p:cNvPr>
              <p:cNvSpPr/>
              <p:nvPr/>
            </p:nvSpPr>
            <p:spPr>
              <a:xfrm>
                <a:off x="1913439" y="4395220"/>
                <a:ext cx="2288309" cy="1579487"/>
              </a:xfrm>
              <a:custGeom>
                <a:avLst/>
                <a:gdLst>
                  <a:gd name="connsiteX0" fmla="*/ 0 w 2288309"/>
                  <a:gd name="connsiteY0" fmla="*/ 789744 h 1579487"/>
                  <a:gd name="connsiteX1" fmla="*/ 1144155 w 2288309"/>
                  <a:gd name="connsiteY1" fmla="*/ 0 h 1579487"/>
                  <a:gd name="connsiteX2" fmla="*/ 2288310 w 2288309"/>
                  <a:gd name="connsiteY2" fmla="*/ 789744 h 1579487"/>
                  <a:gd name="connsiteX3" fmla="*/ 1144155 w 2288309"/>
                  <a:gd name="connsiteY3" fmla="*/ 1579488 h 1579487"/>
                  <a:gd name="connsiteX4" fmla="*/ 0 w 2288309"/>
                  <a:gd name="connsiteY4" fmla="*/ 789744 h 157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309" h="1579487">
                    <a:moveTo>
                      <a:pt x="0" y="789744"/>
                    </a:moveTo>
                    <a:cubicBezTo>
                      <a:pt x="0" y="353580"/>
                      <a:pt x="512256" y="0"/>
                      <a:pt x="1144155" y="0"/>
                    </a:cubicBezTo>
                    <a:cubicBezTo>
                      <a:pt x="1776054" y="0"/>
                      <a:pt x="2288310" y="353580"/>
                      <a:pt x="2288310" y="789744"/>
                    </a:cubicBezTo>
                    <a:cubicBezTo>
                      <a:pt x="2288310" y="1225908"/>
                      <a:pt x="1776054" y="1579488"/>
                      <a:pt x="1144155" y="1579488"/>
                    </a:cubicBezTo>
                    <a:cubicBezTo>
                      <a:pt x="512256" y="1579488"/>
                      <a:pt x="0" y="1225908"/>
                      <a:pt x="0" y="789744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0515" tIns="256711" rIns="360515" bIns="25671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Metodológico</a:t>
                </a:r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29787AB3-7D67-17BF-F74F-B7818FFE9854}"/>
                  </a:ext>
                </a:extLst>
              </p:cNvPr>
              <p:cNvSpPr/>
              <p:nvPr/>
            </p:nvSpPr>
            <p:spPr>
              <a:xfrm rot="26955299">
                <a:off x="2708233" y="3455493"/>
                <a:ext cx="531242" cy="492263"/>
              </a:xfrm>
              <a:custGeom>
                <a:avLst/>
                <a:gdLst>
                  <a:gd name="connsiteX0" fmla="*/ 0 w 531242"/>
                  <a:gd name="connsiteY0" fmla="*/ 98452 h 492262"/>
                  <a:gd name="connsiteX1" fmla="*/ 285111 w 531242"/>
                  <a:gd name="connsiteY1" fmla="*/ 98452 h 492262"/>
                  <a:gd name="connsiteX2" fmla="*/ 285111 w 531242"/>
                  <a:gd name="connsiteY2" fmla="*/ 0 h 492262"/>
                  <a:gd name="connsiteX3" fmla="*/ 531242 w 531242"/>
                  <a:gd name="connsiteY3" fmla="*/ 246131 h 492262"/>
                  <a:gd name="connsiteX4" fmla="*/ 285111 w 531242"/>
                  <a:gd name="connsiteY4" fmla="*/ 492262 h 492262"/>
                  <a:gd name="connsiteX5" fmla="*/ 285111 w 531242"/>
                  <a:gd name="connsiteY5" fmla="*/ 393810 h 492262"/>
                  <a:gd name="connsiteX6" fmla="*/ 0 w 531242"/>
                  <a:gd name="connsiteY6" fmla="*/ 393810 h 492262"/>
                  <a:gd name="connsiteX7" fmla="*/ 0 w 531242"/>
                  <a:gd name="connsiteY7" fmla="*/ 98452 h 49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242" h="492262">
                    <a:moveTo>
                      <a:pt x="531242" y="393810"/>
                    </a:moveTo>
                    <a:lnTo>
                      <a:pt x="246131" y="393810"/>
                    </a:lnTo>
                    <a:lnTo>
                      <a:pt x="246131" y="492262"/>
                    </a:lnTo>
                    <a:lnTo>
                      <a:pt x="0" y="246131"/>
                    </a:lnTo>
                    <a:lnTo>
                      <a:pt x="246131" y="0"/>
                    </a:lnTo>
                    <a:lnTo>
                      <a:pt x="246131" y="98452"/>
                    </a:lnTo>
                    <a:lnTo>
                      <a:pt x="531242" y="98452"/>
                    </a:lnTo>
                    <a:lnTo>
                      <a:pt x="531242" y="39381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7679" tIns="98451" rIns="-1" bIns="98453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D372F872-4514-64D8-CDEB-CEEB231EEF72}"/>
                  </a:ext>
                </a:extLst>
              </p:cNvPr>
              <p:cNvSpPr/>
              <p:nvPr/>
            </p:nvSpPr>
            <p:spPr>
              <a:xfrm>
                <a:off x="1967812" y="1977162"/>
                <a:ext cx="2114547" cy="1415857"/>
              </a:xfrm>
              <a:custGeom>
                <a:avLst/>
                <a:gdLst>
                  <a:gd name="connsiteX0" fmla="*/ 0 w 2114547"/>
                  <a:gd name="connsiteY0" fmla="*/ 707929 h 1415857"/>
                  <a:gd name="connsiteX1" fmla="*/ 1057274 w 2114547"/>
                  <a:gd name="connsiteY1" fmla="*/ 0 h 1415857"/>
                  <a:gd name="connsiteX2" fmla="*/ 2114548 w 2114547"/>
                  <a:gd name="connsiteY2" fmla="*/ 707929 h 1415857"/>
                  <a:gd name="connsiteX3" fmla="*/ 1057274 w 2114547"/>
                  <a:gd name="connsiteY3" fmla="*/ 1415858 h 1415857"/>
                  <a:gd name="connsiteX4" fmla="*/ 0 w 2114547"/>
                  <a:gd name="connsiteY4" fmla="*/ 707929 h 141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47" h="1415857">
                    <a:moveTo>
                      <a:pt x="0" y="707929"/>
                    </a:moveTo>
                    <a:cubicBezTo>
                      <a:pt x="0" y="316951"/>
                      <a:pt x="473358" y="0"/>
                      <a:pt x="1057274" y="0"/>
                    </a:cubicBezTo>
                    <a:cubicBezTo>
                      <a:pt x="1641190" y="0"/>
                      <a:pt x="2114548" y="316951"/>
                      <a:pt x="2114548" y="707929"/>
                    </a:cubicBezTo>
                    <a:cubicBezTo>
                      <a:pt x="2114548" y="1098907"/>
                      <a:pt x="1641190" y="1415858"/>
                      <a:pt x="1057274" y="1415858"/>
                    </a:cubicBezTo>
                    <a:cubicBezTo>
                      <a:pt x="473358" y="1415858"/>
                      <a:pt x="0" y="1098907"/>
                      <a:pt x="0" y="707929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35068" tIns="232747" rIns="335068" bIns="232747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Relevancia Social</a:t>
                </a: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439F86BD-2FF2-60A7-386B-5970D49E13A1}"/>
                  </a:ext>
                </a:extLst>
              </p:cNvPr>
              <p:cNvSpPr/>
              <p:nvPr/>
            </p:nvSpPr>
            <p:spPr>
              <a:xfrm rot="21036259">
                <a:off x="4627468" y="2008856"/>
                <a:ext cx="1429891" cy="585567"/>
              </a:xfrm>
              <a:custGeom>
                <a:avLst/>
                <a:gdLst>
                  <a:gd name="connsiteX0" fmla="*/ 0 w 1429891"/>
                  <a:gd name="connsiteY0" fmla="*/ 117113 h 585567"/>
                  <a:gd name="connsiteX1" fmla="*/ 1137108 w 1429891"/>
                  <a:gd name="connsiteY1" fmla="*/ 117113 h 585567"/>
                  <a:gd name="connsiteX2" fmla="*/ 1137108 w 1429891"/>
                  <a:gd name="connsiteY2" fmla="*/ 0 h 585567"/>
                  <a:gd name="connsiteX3" fmla="*/ 1429891 w 1429891"/>
                  <a:gd name="connsiteY3" fmla="*/ 292784 h 585567"/>
                  <a:gd name="connsiteX4" fmla="*/ 1137108 w 1429891"/>
                  <a:gd name="connsiteY4" fmla="*/ 585567 h 585567"/>
                  <a:gd name="connsiteX5" fmla="*/ 1137108 w 1429891"/>
                  <a:gd name="connsiteY5" fmla="*/ 468454 h 585567"/>
                  <a:gd name="connsiteX6" fmla="*/ 0 w 1429891"/>
                  <a:gd name="connsiteY6" fmla="*/ 468454 h 585567"/>
                  <a:gd name="connsiteX7" fmla="*/ 0 w 1429891"/>
                  <a:gd name="connsiteY7" fmla="*/ 117113 h 5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9891" h="585567">
                    <a:moveTo>
                      <a:pt x="0" y="117113"/>
                    </a:moveTo>
                    <a:lnTo>
                      <a:pt x="1137108" y="117113"/>
                    </a:lnTo>
                    <a:lnTo>
                      <a:pt x="1137108" y="0"/>
                    </a:lnTo>
                    <a:lnTo>
                      <a:pt x="1429891" y="292784"/>
                    </a:lnTo>
                    <a:lnTo>
                      <a:pt x="1137108" y="585567"/>
                    </a:lnTo>
                    <a:lnTo>
                      <a:pt x="1137108" y="468454"/>
                    </a:lnTo>
                    <a:lnTo>
                      <a:pt x="0" y="468454"/>
                    </a:lnTo>
                    <a:lnTo>
                      <a:pt x="0" y="11711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17112" rIns="175670" bIns="117113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s-EC" sz="2500" kern="1200"/>
              </a:p>
            </p:txBody>
          </p:sp>
        </p:grpSp>
        <p:pic>
          <p:nvPicPr>
            <p:cNvPr id="2050" name="Picture 2" descr="Cómo está estructurada una buena justificación de un proyecto? | Recursos  de Autoayuda">
              <a:extLst>
                <a:ext uri="{FF2B5EF4-FFF2-40B4-BE49-F238E27FC236}">
                  <a16:creationId xmlns:a16="http://schemas.microsoft.com/office/drawing/2014/main" id="{64563850-3AAA-9CA5-400E-80B7A3732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447" y="2926962"/>
              <a:ext cx="2749926" cy="206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701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768</Words>
  <Application>Microsoft Office PowerPoint</Application>
  <PresentationFormat>Panorámica</PresentationFormat>
  <Paragraphs>154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vidanovic jeremich</dc:creator>
  <cp:lastModifiedBy>aronortiz88@outlook.es</cp:lastModifiedBy>
  <cp:revision>66</cp:revision>
  <dcterms:created xsi:type="dcterms:W3CDTF">2020-08-05T15:44:45Z</dcterms:created>
  <dcterms:modified xsi:type="dcterms:W3CDTF">2023-08-19T23:57:52Z</dcterms:modified>
</cp:coreProperties>
</file>