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82" r:id="rId8"/>
    <p:sldId id="28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86" r:id="rId22"/>
    <p:sldId id="276" r:id="rId23"/>
    <p:sldId id="277" r:id="rId24"/>
    <p:sldId id="294" r:id="rId25"/>
    <p:sldId id="295" r:id="rId26"/>
    <p:sldId id="296" r:id="rId27"/>
    <p:sldId id="288" r:id="rId28"/>
    <p:sldId id="289" r:id="rId29"/>
    <p:sldId id="299" r:id="rId30"/>
    <p:sldId id="290" r:id="rId31"/>
    <p:sldId id="291" r:id="rId32"/>
    <p:sldId id="293" r:id="rId33"/>
    <p:sldId id="292" r:id="rId34"/>
    <p:sldId id="298" r:id="rId35"/>
    <p:sldId id="300" r:id="rId36"/>
    <p:sldId id="301" r:id="rId37"/>
    <p:sldId id="302" r:id="rId38"/>
    <p:sldId id="303" r:id="rId39"/>
    <p:sldId id="297" r:id="rId40"/>
    <p:sldId id="278" r:id="rId41"/>
    <p:sldId id="279" r:id="rId42"/>
    <p:sldId id="280" r:id="rId43"/>
    <p:sldId id="281" r:id="rId44"/>
    <p:sldId id="284" r:id="rId45"/>
    <p:sldId id="257" r:id="rId46"/>
    <p:sldId id="258" r:id="rId4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17473-EB39-4BB1-B5AE-4BCE0C5C0FBB}" type="doc">
      <dgm:prSet loTypeId="urn:microsoft.com/office/officeart/2005/8/layout/equati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5D248E-A486-4BBD-9E0C-77B2971CD19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Control de Asistencias</a:t>
          </a:r>
          <a:endParaRPr lang="es-EC" sz="1600" b="0" dirty="0"/>
        </a:p>
      </dgm:t>
    </dgm:pt>
    <dgm:pt modelId="{E6485C94-C538-4C09-A41D-C6B2C30406E9}" type="parTrans" cxnId="{8B6F3E3F-65A3-49CA-81AE-51B0B6EE7469}">
      <dgm:prSet/>
      <dgm:spPr/>
      <dgm:t>
        <a:bodyPr/>
        <a:lstStyle/>
        <a:p>
          <a:endParaRPr lang="es-EC" b="1"/>
        </a:p>
      </dgm:t>
    </dgm:pt>
    <dgm:pt modelId="{3A857931-7F7D-4B07-9443-078D85F59197}" type="sibTrans" cxnId="{8B6F3E3F-65A3-49CA-81AE-51B0B6EE7469}">
      <dgm:prSet/>
      <dgm:spPr/>
      <dgm:t>
        <a:bodyPr/>
        <a:lstStyle/>
        <a:p>
          <a:endParaRPr lang="es-EC" b="1"/>
        </a:p>
      </dgm:t>
    </dgm:pt>
    <dgm:pt modelId="{93C2338F-5552-445D-A1BE-7165CB3EDFF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Herramienta tecnológica  de apoyo</a:t>
          </a:r>
          <a:endParaRPr lang="es-EC" sz="1600" b="0" dirty="0"/>
        </a:p>
      </dgm:t>
    </dgm:pt>
    <dgm:pt modelId="{A51EF7FD-EBAB-448B-A803-DAD0E1D4A2A8}" type="parTrans" cxnId="{26487831-0A8D-4E3E-BBF7-27302A8495CD}">
      <dgm:prSet/>
      <dgm:spPr/>
      <dgm:t>
        <a:bodyPr/>
        <a:lstStyle/>
        <a:p>
          <a:endParaRPr lang="es-EC" b="1"/>
        </a:p>
      </dgm:t>
    </dgm:pt>
    <dgm:pt modelId="{60C3926D-E522-4697-B812-333850C54770}" type="sibTrans" cxnId="{26487831-0A8D-4E3E-BBF7-27302A8495CD}">
      <dgm:prSet/>
      <dgm:spPr/>
      <dgm:t>
        <a:bodyPr/>
        <a:lstStyle/>
        <a:p>
          <a:endParaRPr lang="es-EC" b="1"/>
        </a:p>
      </dgm:t>
    </dgm:pt>
    <dgm:pt modelId="{31BA6718-6060-4C39-B85C-4C6F14B6F1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Tecnologías web</a:t>
          </a:r>
          <a:endParaRPr lang="es-EC" sz="1600" b="0" dirty="0"/>
        </a:p>
      </dgm:t>
    </dgm:pt>
    <dgm:pt modelId="{F86FF52B-600E-4C89-A325-F7CB096518E9}" type="parTrans" cxnId="{DC58FD59-64CF-4114-8507-0754D423C482}">
      <dgm:prSet/>
      <dgm:spPr/>
      <dgm:t>
        <a:bodyPr/>
        <a:lstStyle/>
        <a:p>
          <a:endParaRPr lang="es-EC" b="1"/>
        </a:p>
      </dgm:t>
    </dgm:pt>
    <dgm:pt modelId="{BE47F222-C8E8-425D-BEE2-7440A6AD537F}" type="sibTrans" cxnId="{DC58FD59-64CF-4114-8507-0754D423C482}">
      <dgm:prSet/>
      <dgm:spPr/>
      <dgm:t>
        <a:bodyPr/>
        <a:lstStyle/>
        <a:p>
          <a:endParaRPr lang="es-EC" b="1"/>
        </a:p>
      </dgm:t>
    </dgm:pt>
    <dgm:pt modelId="{961DE0C4-596B-4D4A-9508-0EEA443754D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Docentes Invitados en clases presenciales y virtuales</a:t>
          </a:r>
          <a:endParaRPr lang="es-EC" sz="1600" b="0" dirty="0"/>
        </a:p>
      </dgm:t>
    </dgm:pt>
    <dgm:pt modelId="{F0683C77-BEE1-4125-9B33-F6D0D14D275B}" type="sibTrans" cxnId="{8972CC07-9762-4413-8F29-A4EC17D751C6}">
      <dgm:prSet/>
      <dgm:spPr/>
      <dgm:t>
        <a:bodyPr/>
        <a:lstStyle/>
        <a:p>
          <a:endParaRPr lang="es-EC" b="1"/>
        </a:p>
      </dgm:t>
    </dgm:pt>
    <dgm:pt modelId="{900EAC08-4230-41FA-ABBF-45B5409A3DC9}" type="parTrans" cxnId="{8972CC07-9762-4413-8F29-A4EC17D751C6}">
      <dgm:prSet/>
      <dgm:spPr/>
      <dgm:t>
        <a:bodyPr/>
        <a:lstStyle/>
        <a:p>
          <a:endParaRPr lang="es-EC" b="1"/>
        </a:p>
      </dgm:t>
    </dgm:pt>
    <dgm:pt modelId="{A61CF591-634F-45A2-B90E-6AC80B34D8FF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sz="1600" b="0"/>
            <a:t>Carrera de Software</a:t>
          </a:r>
        </a:p>
      </dgm:t>
    </dgm:pt>
    <dgm:pt modelId="{C291911E-E04A-44B5-B367-658D7E563757}" type="parTrans" cxnId="{BCBE5539-9260-423D-AF75-18D0689ECDC6}">
      <dgm:prSet/>
      <dgm:spPr/>
      <dgm:t>
        <a:bodyPr/>
        <a:lstStyle/>
        <a:p>
          <a:endParaRPr lang="es-EC"/>
        </a:p>
      </dgm:t>
    </dgm:pt>
    <dgm:pt modelId="{02F9E7C2-3667-461E-B44F-D3B700B1F374}" type="sibTrans" cxnId="{BCBE5539-9260-423D-AF75-18D0689ECDC6}">
      <dgm:prSet/>
      <dgm:spPr/>
      <dgm:t>
        <a:bodyPr/>
        <a:lstStyle/>
        <a:p>
          <a:endParaRPr lang="es-EC"/>
        </a:p>
      </dgm:t>
    </dgm:pt>
    <dgm:pt modelId="{001F78E0-724D-47CB-9B33-8140CFD54ED1}" type="pres">
      <dgm:prSet presAssocID="{54017473-EB39-4BB1-B5AE-4BCE0C5C0FBB}" presName="linearFlow" presStyleCnt="0">
        <dgm:presLayoutVars>
          <dgm:dir/>
          <dgm:resizeHandles val="exact"/>
        </dgm:presLayoutVars>
      </dgm:prSet>
      <dgm:spPr/>
    </dgm:pt>
    <dgm:pt modelId="{1840FD09-DB65-46E3-A600-A879E05B207E}" type="pres">
      <dgm:prSet presAssocID="{755D248E-A486-4BBD-9E0C-77B2971CD19B}" presName="node" presStyleLbl="node1" presStyleIdx="0" presStyleCnt="5" custScaleX="312151" custScaleY="182127" custLinFactX="63483" custLinFactY="75782" custLinFactNeighborX="100000" custLinFactNeighborY="100000">
        <dgm:presLayoutVars>
          <dgm:bulletEnabled val="1"/>
        </dgm:presLayoutVars>
      </dgm:prSet>
      <dgm:spPr/>
    </dgm:pt>
    <dgm:pt modelId="{D2045CC7-3A5D-464C-8649-4B7A9D9BD80B}" type="pres">
      <dgm:prSet presAssocID="{3A857931-7F7D-4B07-9443-078D85F59197}" presName="spacerL" presStyleCnt="0"/>
      <dgm:spPr/>
    </dgm:pt>
    <dgm:pt modelId="{663E8923-871B-4D9E-9A67-84C3ED2510E3}" type="pres">
      <dgm:prSet presAssocID="{3A857931-7F7D-4B07-9443-078D85F59197}" presName="sibTrans" presStyleLbl="sibTrans2D1" presStyleIdx="0" presStyleCnt="4" custLinFactX="-181668" custLinFactNeighborX="-200000" custLinFactNeighborY="24415"/>
      <dgm:spPr/>
    </dgm:pt>
    <dgm:pt modelId="{7109CEDF-84B6-4AEA-A32A-1CD0BEE36E54}" type="pres">
      <dgm:prSet presAssocID="{3A857931-7F7D-4B07-9443-078D85F59197}" presName="spacerR" presStyleCnt="0"/>
      <dgm:spPr/>
    </dgm:pt>
    <dgm:pt modelId="{1EAFCC6E-CE0A-4A64-973C-612D3DE7E5B1}" type="pres">
      <dgm:prSet presAssocID="{961DE0C4-596B-4D4A-9508-0EEA443754D6}" presName="node" presStyleLbl="node1" presStyleIdx="1" presStyleCnt="5" custScaleX="371671" custScaleY="227764" custLinFactX="-309375" custLinFactY="-64798" custLinFactNeighborX="-400000" custLinFactNeighborY="-100000">
        <dgm:presLayoutVars>
          <dgm:bulletEnabled val="1"/>
        </dgm:presLayoutVars>
      </dgm:prSet>
      <dgm:spPr/>
    </dgm:pt>
    <dgm:pt modelId="{CEC8DA78-62A9-477A-A753-501B8D367E34}" type="pres">
      <dgm:prSet presAssocID="{F0683C77-BEE1-4125-9B33-F6D0D14D275B}" presName="spacerL" presStyleCnt="0"/>
      <dgm:spPr/>
    </dgm:pt>
    <dgm:pt modelId="{28614CD1-C61E-4AAA-8A7B-0FA3D302FA74}" type="pres">
      <dgm:prSet presAssocID="{F0683C77-BEE1-4125-9B33-F6D0D14D275B}" presName="sibTrans" presStyleLbl="sibTrans2D1" presStyleIdx="1" presStyleCnt="4" custLinFactX="-200000" custLinFactY="-100000" custLinFactNeighborX="-245583" custLinFactNeighborY="-136541"/>
      <dgm:spPr/>
    </dgm:pt>
    <dgm:pt modelId="{CB7ED8AE-C09B-4FC5-AD0A-3E87B9B14105}" type="pres">
      <dgm:prSet presAssocID="{F0683C77-BEE1-4125-9B33-F6D0D14D275B}" presName="spacerR" presStyleCnt="0"/>
      <dgm:spPr/>
    </dgm:pt>
    <dgm:pt modelId="{97CC8AB8-2C6C-4571-9362-2D6E6E031B9C}" type="pres">
      <dgm:prSet presAssocID="{A61CF591-634F-45A2-B90E-6AC80B34D8FF}" presName="node" presStyleLbl="node1" presStyleIdx="2" presStyleCnt="5" custScaleX="223749" custScaleY="149944" custLinFactX="-266309" custLinFactY="-14532" custLinFactNeighborX="-300000" custLinFactNeighborY="-100000">
        <dgm:presLayoutVars>
          <dgm:bulletEnabled val="1"/>
        </dgm:presLayoutVars>
      </dgm:prSet>
      <dgm:spPr/>
    </dgm:pt>
    <dgm:pt modelId="{667A050C-5D50-4000-B80E-AA44BCAABD0C}" type="pres">
      <dgm:prSet presAssocID="{02F9E7C2-3667-461E-B44F-D3B700B1F374}" presName="spacerL" presStyleCnt="0"/>
      <dgm:spPr/>
    </dgm:pt>
    <dgm:pt modelId="{0A0CAA23-EFD7-421B-A626-A15E6FA6AD7F}" type="pres">
      <dgm:prSet presAssocID="{02F9E7C2-3667-461E-B44F-D3B700B1F374}" presName="sibTrans" presStyleLbl="sibTrans2D1" presStyleIdx="2" presStyleCnt="4" custLinFactX="-643355" custLinFactNeighborX="-700000" custLinFactNeighborY="8747"/>
      <dgm:spPr/>
    </dgm:pt>
    <dgm:pt modelId="{442BB03E-2153-49E7-A240-D759688B7BAE}" type="pres">
      <dgm:prSet presAssocID="{02F9E7C2-3667-461E-B44F-D3B700B1F374}" presName="spacerR" presStyleCnt="0"/>
      <dgm:spPr/>
    </dgm:pt>
    <dgm:pt modelId="{948AEF34-6B44-422C-902B-5B1378109C91}" type="pres">
      <dgm:prSet presAssocID="{31BA6718-6060-4C39-B85C-4C6F14B6F18F}" presName="node" presStyleLbl="node1" presStyleIdx="3" presStyleCnt="5" custScaleX="297070" custScaleY="166997" custLinFactX="-561606" custLinFactY="48673" custLinFactNeighborX="-600000" custLinFactNeighborY="100000">
        <dgm:presLayoutVars>
          <dgm:bulletEnabled val="1"/>
        </dgm:presLayoutVars>
      </dgm:prSet>
      <dgm:spPr/>
    </dgm:pt>
    <dgm:pt modelId="{4D8D2F3F-9528-47E3-8FC5-EAE3B55CDE1D}" type="pres">
      <dgm:prSet presAssocID="{BE47F222-C8E8-425D-BEE2-7440A6AD537F}" presName="spacerL" presStyleCnt="0"/>
      <dgm:spPr/>
    </dgm:pt>
    <dgm:pt modelId="{6A2535A2-7ADE-474A-8230-2F617745D60A}" type="pres">
      <dgm:prSet presAssocID="{BE47F222-C8E8-425D-BEE2-7440A6AD537F}" presName="sibTrans" presStyleLbl="sibTrans2D1" presStyleIdx="3" presStyleCnt="4" custLinFactX="-846486" custLinFactNeighborX="-900000" custLinFactNeighborY="-8838"/>
      <dgm:spPr/>
    </dgm:pt>
    <dgm:pt modelId="{EB4C0F69-FEF4-47B8-97CD-02BBF58B078E}" type="pres">
      <dgm:prSet presAssocID="{BE47F222-C8E8-425D-BEE2-7440A6AD537F}" presName="spacerR" presStyleCnt="0"/>
      <dgm:spPr/>
    </dgm:pt>
    <dgm:pt modelId="{4E7C8E02-1AFF-4946-8919-C88CC3236CA9}" type="pres">
      <dgm:prSet presAssocID="{93C2338F-5552-445D-A1BE-7165CB3EDFF3}" presName="node" presStyleLbl="node1" presStyleIdx="4" presStyleCnt="5" custScaleX="314165" custScaleY="216332" custLinFactX="-500204" custLinFactNeighborX="-600000" custLinFactNeighborY="-5554">
        <dgm:presLayoutVars>
          <dgm:bulletEnabled val="1"/>
        </dgm:presLayoutVars>
      </dgm:prSet>
      <dgm:spPr/>
    </dgm:pt>
  </dgm:ptLst>
  <dgm:cxnLst>
    <dgm:cxn modelId="{8972CC07-9762-4413-8F29-A4EC17D751C6}" srcId="{54017473-EB39-4BB1-B5AE-4BCE0C5C0FBB}" destId="{961DE0C4-596B-4D4A-9508-0EEA443754D6}" srcOrd="1" destOrd="0" parTransId="{900EAC08-4230-41FA-ABBF-45B5409A3DC9}" sibTransId="{F0683C77-BEE1-4125-9B33-F6D0D14D275B}"/>
    <dgm:cxn modelId="{26487831-0A8D-4E3E-BBF7-27302A8495CD}" srcId="{54017473-EB39-4BB1-B5AE-4BCE0C5C0FBB}" destId="{93C2338F-5552-445D-A1BE-7165CB3EDFF3}" srcOrd="4" destOrd="0" parTransId="{A51EF7FD-EBAB-448B-A803-DAD0E1D4A2A8}" sibTransId="{60C3926D-E522-4697-B812-333850C54770}"/>
    <dgm:cxn modelId="{BCBE5539-9260-423D-AF75-18D0689ECDC6}" srcId="{54017473-EB39-4BB1-B5AE-4BCE0C5C0FBB}" destId="{A61CF591-634F-45A2-B90E-6AC80B34D8FF}" srcOrd="2" destOrd="0" parTransId="{C291911E-E04A-44B5-B367-658D7E563757}" sibTransId="{02F9E7C2-3667-461E-B44F-D3B700B1F374}"/>
    <dgm:cxn modelId="{8B6F3E3F-65A3-49CA-81AE-51B0B6EE7469}" srcId="{54017473-EB39-4BB1-B5AE-4BCE0C5C0FBB}" destId="{755D248E-A486-4BBD-9E0C-77B2971CD19B}" srcOrd="0" destOrd="0" parTransId="{E6485C94-C538-4C09-A41D-C6B2C30406E9}" sibTransId="{3A857931-7F7D-4B07-9443-078D85F59197}"/>
    <dgm:cxn modelId="{54D43E45-30FC-43EB-ABAF-CCC4F17CDB7D}" type="presOf" srcId="{93C2338F-5552-445D-A1BE-7165CB3EDFF3}" destId="{4E7C8E02-1AFF-4946-8919-C88CC3236CA9}" srcOrd="0" destOrd="0" presId="urn:microsoft.com/office/officeart/2005/8/layout/equation1"/>
    <dgm:cxn modelId="{0FA64A6C-F65E-4421-9B30-242A2F700652}" type="presOf" srcId="{31BA6718-6060-4C39-B85C-4C6F14B6F18F}" destId="{948AEF34-6B44-422C-902B-5B1378109C91}" srcOrd="0" destOrd="0" presId="urn:microsoft.com/office/officeart/2005/8/layout/equation1"/>
    <dgm:cxn modelId="{DC58FD59-64CF-4114-8507-0754D423C482}" srcId="{54017473-EB39-4BB1-B5AE-4BCE0C5C0FBB}" destId="{31BA6718-6060-4C39-B85C-4C6F14B6F18F}" srcOrd="3" destOrd="0" parTransId="{F86FF52B-600E-4C89-A325-F7CB096518E9}" sibTransId="{BE47F222-C8E8-425D-BEE2-7440A6AD537F}"/>
    <dgm:cxn modelId="{A44E2F82-B4ED-4E79-990D-7A69B92CE03F}" type="presOf" srcId="{BE47F222-C8E8-425D-BEE2-7440A6AD537F}" destId="{6A2535A2-7ADE-474A-8230-2F617745D60A}" srcOrd="0" destOrd="0" presId="urn:microsoft.com/office/officeart/2005/8/layout/equation1"/>
    <dgm:cxn modelId="{30903484-7591-4DE0-A3A4-9A920D9B5BE5}" type="presOf" srcId="{A61CF591-634F-45A2-B90E-6AC80B34D8FF}" destId="{97CC8AB8-2C6C-4571-9362-2D6E6E031B9C}" srcOrd="0" destOrd="0" presId="urn:microsoft.com/office/officeart/2005/8/layout/equation1"/>
    <dgm:cxn modelId="{7B2B60B6-F2B9-436E-93AF-092A35CE671F}" type="presOf" srcId="{961DE0C4-596B-4D4A-9508-0EEA443754D6}" destId="{1EAFCC6E-CE0A-4A64-973C-612D3DE7E5B1}" srcOrd="0" destOrd="0" presId="urn:microsoft.com/office/officeart/2005/8/layout/equation1"/>
    <dgm:cxn modelId="{4B38BDBE-B9F4-4EC8-8887-82050C4B8502}" type="presOf" srcId="{54017473-EB39-4BB1-B5AE-4BCE0C5C0FBB}" destId="{001F78E0-724D-47CB-9B33-8140CFD54ED1}" srcOrd="0" destOrd="0" presId="urn:microsoft.com/office/officeart/2005/8/layout/equation1"/>
    <dgm:cxn modelId="{2F1D2EC4-176F-48BD-906D-C92FC99ACE6D}" type="presOf" srcId="{755D248E-A486-4BBD-9E0C-77B2971CD19B}" destId="{1840FD09-DB65-46E3-A600-A879E05B207E}" srcOrd="0" destOrd="0" presId="urn:microsoft.com/office/officeart/2005/8/layout/equation1"/>
    <dgm:cxn modelId="{87DA7EEE-DCA8-4535-AF51-6ECE87407FC4}" type="presOf" srcId="{F0683C77-BEE1-4125-9B33-F6D0D14D275B}" destId="{28614CD1-C61E-4AAA-8A7B-0FA3D302FA74}" srcOrd="0" destOrd="0" presId="urn:microsoft.com/office/officeart/2005/8/layout/equation1"/>
    <dgm:cxn modelId="{8E6B44F5-5598-4FE4-9FF2-5F5015BE0B63}" type="presOf" srcId="{3A857931-7F7D-4B07-9443-078D85F59197}" destId="{663E8923-871B-4D9E-9A67-84C3ED2510E3}" srcOrd="0" destOrd="0" presId="urn:microsoft.com/office/officeart/2005/8/layout/equation1"/>
    <dgm:cxn modelId="{AF79F5F8-BB20-4362-8C64-E33013D070D7}" type="presOf" srcId="{02F9E7C2-3667-461E-B44F-D3B700B1F374}" destId="{0A0CAA23-EFD7-421B-A626-A15E6FA6AD7F}" srcOrd="0" destOrd="0" presId="urn:microsoft.com/office/officeart/2005/8/layout/equation1"/>
    <dgm:cxn modelId="{12AF76DB-33FD-4C45-8FF2-A2386D706909}" type="presParOf" srcId="{001F78E0-724D-47CB-9B33-8140CFD54ED1}" destId="{1840FD09-DB65-46E3-A600-A879E05B207E}" srcOrd="0" destOrd="0" presId="urn:microsoft.com/office/officeart/2005/8/layout/equation1"/>
    <dgm:cxn modelId="{DADEF90E-6C9D-4A06-98FB-D338489F733D}" type="presParOf" srcId="{001F78E0-724D-47CB-9B33-8140CFD54ED1}" destId="{D2045CC7-3A5D-464C-8649-4B7A9D9BD80B}" srcOrd="1" destOrd="0" presId="urn:microsoft.com/office/officeart/2005/8/layout/equation1"/>
    <dgm:cxn modelId="{BFC0266C-F116-4FA4-9553-C06CED69062F}" type="presParOf" srcId="{001F78E0-724D-47CB-9B33-8140CFD54ED1}" destId="{663E8923-871B-4D9E-9A67-84C3ED2510E3}" srcOrd="2" destOrd="0" presId="urn:microsoft.com/office/officeart/2005/8/layout/equation1"/>
    <dgm:cxn modelId="{AEBD4A54-0CDB-4170-9C45-ECADBA7C4F98}" type="presParOf" srcId="{001F78E0-724D-47CB-9B33-8140CFD54ED1}" destId="{7109CEDF-84B6-4AEA-A32A-1CD0BEE36E54}" srcOrd="3" destOrd="0" presId="urn:microsoft.com/office/officeart/2005/8/layout/equation1"/>
    <dgm:cxn modelId="{60091651-5140-4507-B580-2BCA5D8C4023}" type="presParOf" srcId="{001F78E0-724D-47CB-9B33-8140CFD54ED1}" destId="{1EAFCC6E-CE0A-4A64-973C-612D3DE7E5B1}" srcOrd="4" destOrd="0" presId="urn:microsoft.com/office/officeart/2005/8/layout/equation1"/>
    <dgm:cxn modelId="{74F0FD6E-B9A6-49AC-A941-9C496B1EB3CD}" type="presParOf" srcId="{001F78E0-724D-47CB-9B33-8140CFD54ED1}" destId="{CEC8DA78-62A9-477A-A753-501B8D367E34}" srcOrd="5" destOrd="0" presId="urn:microsoft.com/office/officeart/2005/8/layout/equation1"/>
    <dgm:cxn modelId="{9CD4E625-1382-43A8-A631-45BB54EFB01D}" type="presParOf" srcId="{001F78E0-724D-47CB-9B33-8140CFD54ED1}" destId="{28614CD1-C61E-4AAA-8A7B-0FA3D302FA74}" srcOrd="6" destOrd="0" presId="urn:microsoft.com/office/officeart/2005/8/layout/equation1"/>
    <dgm:cxn modelId="{7EA8E6A8-0874-42E0-B788-2B625DC746C2}" type="presParOf" srcId="{001F78E0-724D-47CB-9B33-8140CFD54ED1}" destId="{CB7ED8AE-C09B-4FC5-AD0A-3E87B9B14105}" srcOrd="7" destOrd="0" presId="urn:microsoft.com/office/officeart/2005/8/layout/equation1"/>
    <dgm:cxn modelId="{8BE57C83-65B1-4EF5-89CC-AB96D691F144}" type="presParOf" srcId="{001F78E0-724D-47CB-9B33-8140CFD54ED1}" destId="{97CC8AB8-2C6C-4571-9362-2D6E6E031B9C}" srcOrd="8" destOrd="0" presId="urn:microsoft.com/office/officeart/2005/8/layout/equation1"/>
    <dgm:cxn modelId="{664BA287-C52C-4A5C-A5C0-F2FE685EAB98}" type="presParOf" srcId="{001F78E0-724D-47CB-9B33-8140CFD54ED1}" destId="{667A050C-5D50-4000-B80E-AA44BCAABD0C}" srcOrd="9" destOrd="0" presId="urn:microsoft.com/office/officeart/2005/8/layout/equation1"/>
    <dgm:cxn modelId="{4E14EE70-2C7C-495F-90F0-1B73CDE44F24}" type="presParOf" srcId="{001F78E0-724D-47CB-9B33-8140CFD54ED1}" destId="{0A0CAA23-EFD7-421B-A626-A15E6FA6AD7F}" srcOrd="10" destOrd="0" presId="urn:microsoft.com/office/officeart/2005/8/layout/equation1"/>
    <dgm:cxn modelId="{3CB2C9DC-AFE6-4A5E-AD85-64615D679844}" type="presParOf" srcId="{001F78E0-724D-47CB-9B33-8140CFD54ED1}" destId="{442BB03E-2153-49E7-A240-D759688B7BAE}" srcOrd="11" destOrd="0" presId="urn:microsoft.com/office/officeart/2005/8/layout/equation1"/>
    <dgm:cxn modelId="{4D53945C-480E-493C-9165-4C78962BCDB2}" type="presParOf" srcId="{001F78E0-724D-47CB-9B33-8140CFD54ED1}" destId="{948AEF34-6B44-422C-902B-5B1378109C91}" srcOrd="12" destOrd="0" presId="urn:microsoft.com/office/officeart/2005/8/layout/equation1"/>
    <dgm:cxn modelId="{9FFEEB11-7945-4853-AFC1-084BA0821215}" type="presParOf" srcId="{001F78E0-724D-47CB-9B33-8140CFD54ED1}" destId="{4D8D2F3F-9528-47E3-8FC5-EAE3B55CDE1D}" srcOrd="13" destOrd="0" presId="urn:microsoft.com/office/officeart/2005/8/layout/equation1"/>
    <dgm:cxn modelId="{2A41891A-9CB9-4934-A791-F858AEBF71EF}" type="presParOf" srcId="{001F78E0-724D-47CB-9B33-8140CFD54ED1}" destId="{6A2535A2-7ADE-474A-8230-2F617745D60A}" srcOrd="14" destOrd="0" presId="urn:microsoft.com/office/officeart/2005/8/layout/equation1"/>
    <dgm:cxn modelId="{5C6362D0-3B20-47E8-9E7A-9809801DC024}" type="presParOf" srcId="{001F78E0-724D-47CB-9B33-8140CFD54ED1}" destId="{EB4C0F69-FEF4-47B8-97CD-02BBF58B078E}" srcOrd="15" destOrd="0" presId="urn:microsoft.com/office/officeart/2005/8/layout/equation1"/>
    <dgm:cxn modelId="{2FA4EA2D-636E-41B4-9D4F-5CA13D1DE704}" type="presParOf" srcId="{001F78E0-724D-47CB-9B33-8140CFD54ED1}" destId="{4E7C8E02-1AFF-4946-8919-C88CC3236CA9}" srcOrd="16" destOrd="0" presId="urn:microsoft.com/office/officeart/2005/8/layout/equati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3599-E2F5-405C-9DBC-88CED8AB4676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57A6D5BD-DF17-4643-B0CC-5264C07EF62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PHP</a:t>
          </a:r>
          <a:endParaRPr lang="es-EC" dirty="0"/>
        </a:p>
      </dgm:t>
    </dgm:pt>
    <dgm:pt modelId="{BF06D188-4212-45F6-8BB5-6F350B53F8C2}" type="parTrans" cxnId="{159FAAD4-4818-4B6E-B2CC-E3D0B4A3BF84}">
      <dgm:prSet/>
      <dgm:spPr/>
      <dgm:t>
        <a:bodyPr/>
        <a:lstStyle/>
        <a:p>
          <a:endParaRPr lang="es-EC"/>
        </a:p>
      </dgm:t>
    </dgm:pt>
    <dgm:pt modelId="{9145F81E-841E-4B38-802D-D209A3AFBFEB}" type="sibTrans" cxnId="{159FAAD4-4818-4B6E-B2CC-E3D0B4A3BF84}">
      <dgm:prSet/>
      <dgm:spPr/>
      <dgm:t>
        <a:bodyPr/>
        <a:lstStyle/>
        <a:p>
          <a:endParaRPr lang="es-EC"/>
        </a:p>
      </dgm:t>
    </dgm:pt>
    <dgm:pt modelId="{9C6D8386-CE42-46D1-BE5E-77DE176E1AF5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endParaRPr lang="es-EC" dirty="0"/>
        </a:p>
      </dgm:t>
    </dgm:pt>
    <dgm:pt modelId="{D0B24808-5C08-44D3-8291-66B3FAE49456}" type="parTrans" cxnId="{6EF75BE2-43E3-4F90-AFD4-D6DE60160AF5}">
      <dgm:prSet/>
      <dgm:spPr/>
      <dgm:t>
        <a:bodyPr/>
        <a:lstStyle/>
        <a:p>
          <a:endParaRPr lang="es-EC"/>
        </a:p>
      </dgm:t>
    </dgm:pt>
    <dgm:pt modelId="{204F71C8-55E1-4B6B-A4F9-77798E4B2FED}" type="sibTrans" cxnId="{6EF75BE2-43E3-4F90-AFD4-D6DE60160AF5}">
      <dgm:prSet/>
      <dgm:spPr/>
      <dgm:t>
        <a:bodyPr/>
        <a:lstStyle/>
        <a:p>
          <a:endParaRPr lang="es-EC"/>
        </a:p>
      </dgm:t>
    </dgm:pt>
    <dgm:pt modelId="{A5B3F9A6-C030-4219-AF13-818BA4C04251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Aplicación Web</a:t>
          </a:r>
          <a:endParaRPr lang="es-EC" dirty="0"/>
        </a:p>
      </dgm:t>
    </dgm:pt>
    <dgm:pt modelId="{6A832F09-275C-435D-851B-2DE8063C8370}" type="parTrans" cxnId="{C4258E59-4689-4E92-BC31-B6A18BCFD759}">
      <dgm:prSet/>
      <dgm:spPr/>
      <dgm:t>
        <a:bodyPr/>
        <a:lstStyle/>
        <a:p>
          <a:endParaRPr lang="es-EC"/>
        </a:p>
      </dgm:t>
    </dgm:pt>
    <dgm:pt modelId="{5D12C8E1-A593-47FE-91C9-2AA9DE248A08}" type="sibTrans" cxnId="{C4258E59-4689-4E92-BC31-B6A18BCFD759}">
      <dgm:prSet/>
      <dgm:spPr/>
      <dgm:t>
        <a:bodyPr/>
        <a:lstStyle/>
        <a:p>
          <a:endParaRPr lang="es-EC"/>
        </a:p>
      </dgm:t>
    </dgm:pt>
    <dgm:pt modelId="{FCFE410E-E222-4A69-A5B4-3606E57548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dirty="0"/>
            <a:t>LARAVEL </a:t>
          </a:r>
        </a:p>
      </dgm:t>
    </dgm:pt>
    <dgm:pt modelId="{7EFC23F3-6682-4CB1-8BC7-2B4802B93268}" type="parTrans" cxnId="{A0CFDC08-59D5-4A1A-9C94-1D4D1F83203E}">
      <dgm:prSet/>
      <dgm:spPr/>
      <dgm:t>
        <a:bodyPr/>
        <a:lstStyle/>
        <a:p>
          <a:endParaRPr lang="es-EC"/>
        </a:p>
      </dgm:t>
    </dgm:pt>
    <dgm:pt modelId="{CD604F85-9480-41A6-BEE0-D029116B8395}" type="sibTrans" cxnId="{A0CFDC08-59D5-4A1A-9C94-1D4D1F83203E}">
      <dgm:prSet/>
      <dgm:spPr/>
      <dgm:t>
        <a:bodyPr/>
        <a:lstStyle/>
        <a:p>
          <a:endParaRPr lang="es-EC"/>
        </a:p>
      </dgm:t>
    </dgm:pt>
    <dgm:pt modelId="{34C5065F-1590-4A30-9D6E-688AC97FCC84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Modelo Vista-Controlador (MVC)</a:t>
          </a:r>
          <a:endParaRPr lang="es-EC" dirty="0"/>
        </a:p>
      </dgm:t>
    </dgm:pt>
    <dgm:pt modelId="{D8315633-C4A8-40D9-A834-271E75E7F2A0}" type="parTrans" cxnId="{B49C51EB-279E-4B1E-B1C9-209017126F0C}">
      <dgm:prSet/>
      <dgm:spPr/>
      <dgm:t>
        <a:bodyPr/>
        <a:lstStyle/>
        <a:p>
          <a:endParaRPr lang="es-EC"/>
        </a:p>
      </dgm:t>
    </dgm:pt>
    <dgm:pt modelId="{3BBCC4EB-C9F4-4C45-91C9-1537F3C8092B}" type="sibTrans" cxnId="{B49C51EB-279E-4B1E-B1C9-209017126F0C}">
      <dgm:prSet/>
      <dgm:spPr/>
      <dgm:t>
        <a:bodyPr/>
        <a:lstStyle/>
        <a:p>
          <a:endParaRPr lang="es-EC"/>
        </a:p>
      </dgm:t>
    </dgm:pt>
    <dgm:pt modelId="{D9D2713E-56C8-4C0C-A31F-4349AFE8343F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endParaRPr lang="es-EC" sz="1800"/>
        </a:p>
      </dgm:t>
    </dgm:pt>
    <dgm:pt modelId="{F75AF474-AED0-4C26-99DD-A5E06B9C97C4}" type="sibTrans" cxnId="{9E01A2AB-DD7A-41E6-8C96-13213BF72FAA}">
      <dgm:prSet/>
      <dgm:spPr/>
      <dgm:t>
        <a:bodyPr/>
        <a:lstStyle/>
        <a:p>
          <a:endParaRPr lang="es-EC"/>
        </a:p>
      </dgm:t>
    </dgm:pt>
    <dgm:pt modelId="{936BD7DA-610B-464B-9F04-2CB75D4F89E4}" type="parTrans" cxnId="{9E01A2AB-DD7A-41E6-8C96-13213BF72FAA}">
      <dgm:prSet/>
      <dgm:spPr/>
      <dgm:t>
        <a:bodyPr/>
        <a:lstStyle/>
        <a:p>
          <a:endParaRPr lang="es-EC"/>
        </a:p>
      </dgm:t>
    </dgm:pt>
    <dgm:pt modelId="{979A7BAE-49BC-4834-8F42-CD018001F2C9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endParaRPr lang="es-EC" sz="1800"/>
        </a:p>
      </dgm:t>
    </dgm:pt>
    <dgm:pt modelId="{DCFC4A5A-4CA0-4817-B985-6B747C497013}" type="sibTrans" cxnId="{859BC312-13DC-44D0-A598-989F5BB4A4C3}">
      <dgm:prSet/>
      <dgm:spPr/>
      <dgm:t>
        <a:bodyPr/>
        <a:lstStyle/>
        <a:p>
          <a:endParaRPr lang="es-EC"/>
        </a:p>
      </dgm:t>
    </dgm:pt>
    <dgm:pt modelId="{2E89658A-6502-435B-8D24-838B9200075D}" type="parTrans" cxnId="{859BC312-13DC-44D0-A598-989F5BB4A4C3}">
      <dgm:prSet/>
      <dgm:spPr/>
      <dgm:t>
        <a:bodyPr/>
        <a:lstStyle/>
        <a:p>
          <a:endParaRPr lang="es-EC"/>
        </a:p>
      </dgm:t>
    </dgm:pt>
    <dgm:pt modelId="{55D3D04B-675A-4AAE-BA15-415E67045235}">
      <dgm:prSet custT="1"/>
      <dgm:spPr/>
      <dgm:t>
        <a:bodyPr/>
        <a:lstStyle/>
        <a:p>
          <a:endParaRPr lang="es-EC" sz="1800"/>
        </a:p>
      </dgm:t>
    </dgm:pt>
    <dgm:pt modelId="{50FE2A8D-F441-4C76-9BC3-05DA5AFE922B}" type="sibTrans" cxnId="{029EF8A6-898D-4186-94F8-5F8565424541}">
      <dgm:prSet/>
      <dgm:spPr/>
      <dgm:t>
        <a:bodyPr/>
        <a:lstStyle/>
        <a:p>
          <a:endParaRPr lang="es-EC"/>
        </a:p>
      </dgm:t>
    </dgm:pt>
    <dgm:pt modelId="{5B0713EB-9EFC-462E-94F0-C3E480351F50}" type="parTrans" cxnId="{029EF8A6-898D-4186-94F8-5F8565424541}">
      <dgm:prSet/>
      <dgm:spPr/>
      <dgm:t>
        <a:bodyPr/>
        <a:lstStyle/>
        <a:p>
          <a:endParaRPr lang="es-EC"/>
        </a:p>
      </dgm:t>
    </dgm:pt>
    <dgm:pt modelId="{C9E99CEF-2284-48D3-A074-7B3051DB58D4}">
      <dgm:prSet phldrT="[Texto]" custT="1"/>
      <dgm:spPr/>
      <dgm:t>
        <a:bodyPr/>
        <a:lstStyle/>
        <a:p>
          <a:endParaRPr lang="es-EC" sz="1800"/>
        </a:p>
      </dgm:t>
    </dgm:pt>
    <dgm:pt modelId="{957884BF-161C-4B5E-A1D5-38E9BB51986A}" type="sibTrans" cxnId="{14E7083D-D730-46D1-9ADB-3218D5316BA1}">
      <dgm:prSet/>
      <dgm:spPr/>
      <dgm:t>
        <a:bodyPr/>
        <a:lstStyle/>
        <a:p>
          <a:endParaRPr lang="es-EC"/>
        </a:p>
      </dgm:t>
    </dgm:pt>
    <dgm:pt modelId="{5548C091-57B0-48FE-9DB8-810F769E3F0D}" type="parTrans" cxnId="{14E7083D-D730-46D1-9ADB-3218D5316BA1}">
      <dgm:prSet/>
      <dgm:spPr/>
      <dgm:t>
        <a:bodyPr/>
        <a:lstStyle/>
        <a:p>
          <a:endParaRPr lang="es-EC"/>
        </a:p>
      </dgm:t>
    </dgm:pt>
    <dgm:pt modelId="{BF7DB7F1-0F30-44B4-83A0-BC1B0C2B47C9}">
      <dgm:prSet phldrT="[Texto]" custT="1"/>
      <dgm:spPr/>
      <dgm:t>
        <a:bodyPr/>
        <a:lstStyle/>
        <a:p>
          <a:endParaRPr lang="es-EC" sz="1800" dirty="0"/>
        </a:p>
      </dgm:t>
    </dgm:pt>
    <dgm:pt modelId="{5C7DF953-9DCE-4B8E-B441-D72566744BED}" type="sibTrans" cxnId="{783B6EAD-E7D4-40AF-8F5B-890693F324F3}">
      <dgm:prSet/>
      <dgm:spPr/>
      <dgm:t>
        <a:bodyPr/>
        <a:lstStyle/>
        <a:p>
          <a:endParaRPr lang="es-EC"/>
        </a:p>
      </dgm:t>
    </dgm:pt>
    <dgm:pt modelId="{ACD34266-AF3D-407F-BCB3-4FAC5D534B72}" type="parTrans" cxnId="{783B6EAD-E7D4-40AF-8F5B-890693F324F3}">
      <dgm:prSet/>
      <dgm:spPr/>
      <dgm:t>
        <a:bodyPr/>
        <a:lstStyle/>
        <a:p>
          <a:endParaRPr lang="es-EC"/>
        </a:p>
      </dgm:t>
    </dgm:pt>
    <dgm:pt modelId="{43DC080F-6CD3-4559-9FB7-655178FCEBA6}" type="pres">
      <dgm:prSet presAssocID="{C8CD3599-E2F5-405C-9DBC-88CED8AB4676}" presName="linear" presStyleCnt="0">
        <dgm:presLayoutVars>
          <dgm:animLvl val="lvl"/>
          <dgm:resizeHandles val="exact"/>
        </dgm:presLayoutVars>
      </dgm:prSet>
      <dgm:spPr/>
    </dgm:pt>
    <dgm:pt modelId="{EA591882-5749-4802-8AA0-0AE071926173}" type="pres">
      <dgm:prSet presAssocID="{57A6D5BD-DF17-4643-B0CC-5264C07EF622}" presName="parentText" presStyleLbl="node1" presStyleIdx="0" presStyleCnt="5" custLinFactY="100000" custLinFactNeighborX="-207" custLinFactNeighborY="109425">
        <dgm:presLayoutVars>
          <dgm:chMax val="0"/>
          <dgm:bulletEnabled val="1"/>
        </dgm:presLayoutVars>
      </dgm:prSet>
      <dgm:spPr/>
    </dgm:pt>
    <dgm:pt modelId="{71A4DEEA-376D-4A26-B25C-8AC9A1B66B02}" type="pres">
      <dgm:prSet presAssocID="{57A6D5BD-DF17-4643-B0CC-5264C07EF622}" presName="childText" presStyleLbl="revTx" presStyleIdx="0" presStyleCnt="5">
        <dgm:presLayoutVars>
          <dgm:bulletEnabled val="1"/>
        </dgm:presLayoutVars>
      </dgm:prSet>
      <dgm:spPr/>
    </dgm:pt>
    <dgm:pt modelId="{33D44BE5-0B01-4F59-A841-7FEC07F1BB86}" type="pres">
      <dgm:prSet presAssocID="{A5B3F9A6-C030-4219-AF13-818BA4C04251}" presName="parentText" presStyleLbl="node1" presStyleIdx="1" presStyleCnt="5" custLinFactY="-96464" custLinFactNeighborX="305" custLinFactNeighborY="-100000">
        <dgm:presLayoutVars>
          <dgm:chMax val="0"/>
          <dgm:bulletEnabled val="1"/>
        </dgm:presLayoutVars>
      </dgm:prSet>
      <dgm:spPr/>
    </dgm:pt>
    <dgm:pt modelId="{C7A71493-1909-4BA3-AC57-02FF23462398}" type="pres">
      <dgm:prSet presAssocID="{A5B3F9A6-C030-4219-AF13-818BA4C04251}" presName="childText" presStyleLbl="revTx" presStyleIdx="1" presStyleCnt="5">
        <dgm:presLayoutVars>
          <dgm:bulletEnabled val="1"/>
        </dgm:presLayoutVars>
      </dgm:prSet>
      <dgm:spPr/>
    </dgm:pt>
    <dgm:pt modelId="{572B1748-A6CA-4F6F-B9AA-AE6CDB2B0C91}" type="pres">
      <dgm:prSet presAssocID="{FCFE410E-E222-4A69-A5B4-3606E57548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CEE9DE-AC07-4F56-BA47-4F44D1C6FD69}" type="pres">
      <dgm:prSet presAssocID="{FCFE410E-E222-4A69-A5B4-3606E57548B5}" presName="childText" presStyleLbl="revTx" presStyleIdx="2" presStyleCnt="5">
        <dgm:presLayoutVars>
          <dgm:bulletEnabled val="1"/>
        </dgm:presLayoutVars>
      </dgm:prSet>
      <dgm:spPr/>
    </dgm:pt>
    <dgm:pt modelId="{966F30BC-4217-48AC-B9A9-407DD5095D06}" type="pres">
      <dgm:prSet presAssocID="{9C6D8386-CE42-46D1-BE5E-77DE176E1A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A3A4B5-A0E9-49EA-AF88-132019FAAFA1}" type="pres">
      <dgm:prSet presAssocID="{9C6D8386-CE42-46D1-BE5E-77DE176E1AF5}" presName="childText" presStyleLbl="revTx" presStyleIdx="3" presStyleCnt="5">
        <dgm:presLayoutVars>
          <dgm:bulletEnabled val="1"/>
        </dgm:presLayoutVars>
      </dgm:prSet>
      <dgm:spPr/>
    </dgm:pt>
    <dgm:pt modelId="{5B4A33FB-012C-4E8F-826E-8A1C58D3051E}" type="pres">
      <dgm:prSet presAssocID="{34C5065F-1590-4A30-9D6E-688AC97FCC8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D88A282-B54D-4682-A966-0E3D25A62D0E}" type="pres">
      <dgm:prSet presAssocID="{34C5065F-1590-4A30-9D6E-688AC97FCC8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1C5F101-62F1-439D-BDC0-9FCA0BE7E543}" type="presOf" srcId="{979A7BAE-49BC-4834-8F42-CD018001F2C9}" destId="{79A3A4B5-A0E9-49EA-AF88-132019FAAFA1}" srcOrd="0" destOrd="0" presId="urn:microsoft.com/office/officeart/2005/8/layout/vList2"/>
    <dgm:cxn modelId="{A0CFDC08-59D5-4A1A-9C94-1D4D1F83203E}" srcId="{C8CD3599-E2F5-405C-9DBC-88CED8AB4676}" destId="{FCFE410E-E222-4A69-A5B4-3606E57548B5}" srcOrd="2" destOrd="0" parTransId="{7EFC23F3-6682-4CB1-8BC7-2B4802B93268}" sibTransId="{CD604F85-9480-41A6-BEE0-D029116B8395}"/>
    <dgm:cxn modelId="{859BC312-13DC-44D0-A598-989F5BB4A4C3}" srcId="{9C6D8386-CE42-46D1-BE5E-77DE176E1AF5}" destId="{979A7BAE-49BC-4834-8F42-CD018001F2C9}" srcOrd="0" destOrd="0" parTransId="{2E89658A-6502-435B-8D24-838B9200075D}" sibTransId="{DCFC4A5A-4CA0-4817-B985-6B747C497013}"/>
    <dgm:cxn modelId="{1899FA14-EFC6-4C37-B9CC-B62E38A9D763}" type="presOf" srcId="{C9E99CEF-2284-48D3-A074-7B3051DB58D4}" destId="{C7A71493-1909-4BA3-AC57-02FF23462398}" srcOrd="0" destOrd="0" presId="urn:microsoft.com/office/officeart/2005/8/layout/vList2"/>
    <dgm:cxn modelId="{14E7083D-D730-46D1-9ADB-3218D5316BA1}" srcId="{A5B3F9A6-C030-4219-AF13-818BA4C04251}" destId="{C9E99CEF-2284-48D3-A074-7B3051DB58D4}" srcOrd="0" destOrd="0" parTransId="{5548C091-57B0-48FE-9DB8-810F769E3F0D}" sibTransId="{957884BF-161C-4B5E-A1D5-38E9BB51986A}"/>
    <dgm:cxn modelId="{91239B67-E902-4EE3-A587-949C676960EE}" type="presOf" srcId="{55D3D04B-675A-4AAE-BA15-415E67045235}" destId="{41CEE9DE-AC07-4F56-BA47-4F44D1C6FD69}" srcOrd="0" destOrd="0" presId="urn:microsoft.com/office/officeart/2005/8/layout/vList2"/>
    <dgm:cxn modelId="{55B18D6C-6CF7-40C3-B6A4-E5A487035F29}" type="presOf" srcId="{34C5065F-1590-4A30-9D6E-688AC97FCC84}" destId="{5B4A33FB-012C-4E8F-826E-8A1C58D3051E}" srcOrd="0" destOrd="0" presId="urn:microsoft.com/office/officeart/2005/8/layout/vList2"/>
    <dgm:cxn modelId="{559FD852-FCF8-4398-B2CE-6E38989E7074}" type="presOf" srcId="{FCFE410E-E222-4A69-A5B4-3606E57548B5}" destId="{572B1748-A6CA-4F6F-B9AA-AE6CDB2B0C91}" srcOrd="0" destOrd="0" presId="urn:microsoft.com/office/officeart/2005/8/layout/vList2"/>
    <dgm:cxn modelId="{16C61976-B786-47B9-BFF4-3C96C43FC853}" type="presOf" srcId="{BF7DB7F1-0F30-44B4-83A0-BC1B0C2B47C9}" destId="{71A4DEEA-376D-4A26-B25C-8AC9A1B66B02}" srcOrd="0" destOrd="0" presId="urn:microsoft.com/office/officeart/2005/8/layout/vList2"/>
    <dgm:cxn modelId="{C4258E59-4689-4E92-BC31-B6A18BCFD759}" srcId="{C8CD3599-E2F5-405C-9DBC-88CED8AB4676}" destId="{A5B3F9A6-C030-4219-AF13-818BA4C04251}" srcOrd="1" destOrd="0" parTransId="{6A832F09-275C-435D-851B-2DE8063C8370}" sibTransId="{5D12C8E1-A593-47FE-91C9-2AA9DE248A08}"/>
    <dgm:cxn modelId="{9D20A07E-3C23-412B-9453-0CB41EA210C1}" type="presOf" srcId="{C8CD3599-E2F5-405C-9DBC-88CED8AB4676}" destId="{43DC080F-6CD3-4559-9FB7-655178FCEBA6}" srcOrd="0" destOrd="0" presId="urn:microsoft.com/office/officeart/2005/8/layout/vList2"/>
    <dgm:cxn modelId="{9FD751A4-7B32-4E1F-8516-A026369262C6}" type="presOf" srcId="{57A6D5BD-DF17-4643-B0CC-5264C07EF622}" destId="{EA591882-5749-4802-8AA0-0AE071926173}" srcOrd="0" destOrd="0" presId="urn:microsoft.com/office/officeart/2005/8/layout/vList2"/>
    <dgm:cxn modelId="{029EF8A6-898D-4186-94F8-5F8565424541}" srcId="{FCFE410E-E222-4A69-A5B4-3606E57548B5}" destId="{55D3D04B-675A-4AAE-BA15-415E67045235}" srcOrd="0" destOrd="0" parTransId="{5B0713EB-9EFC-462E-94F0-C3E480351F50}" sibTransId="{50FE2A8D-F441-4C76-9BC3-05DA5AFE922B}"/>
    <dgm:cxn modelId="{9E01A2AB-DD7A-41E6-8C96-13213BF72FAA}" srcId="{34C5065F-1590-4A30-9D6E-688AC97FCC84}" destId="{D9D2713E-56C8-4C0C-A31F-4349AFE8343F}" srcOrd="0" destOrd="0" parTransId="{936BD7DA-610B-464B-9F04-2CB75D4F89E4}" sibTransId="{F75AF474-AED0-4C26-99DD-A5E06B9C97C4}"/>
    <dgm:cxn modelId="{783B6EAD-E7D4-40AF-8F5B-890693F324F3}" srcId="{57A6D5BD-DF17-4643-B0CC-5264C07EF622}" destId="{BF7DB7F1-0F30-44B4-83A0-BC1B0C2B47C9}" srcOrd="0" destOrd="0" parTransId="{ACD34266-AF3D-407F-BCB3-4FAC5D534B72}" sibTransId="{5C7DF953-9DCE-4B8E-B441-D72566744BED}"/>
    <dgm:cxn modelId="{E3748ECF-19C2-49E3-ACF5-CB1502AF999D}" type="presOf" srcId="{D9D2713E-56C8-4C0C-A31F-4349AFE8343F}" destId="{BD88A282-B54D-4682-A966-0E3D25A62D0E}" srcOrd="0" destOrd="0" presId="urn:microsoft.com/office/officeart/2005/8/layout/vList2"/>
    <dgm:cxn modelId="{7686EFD1-3654-4BF0-8474-B6736460AF86}" type="presOf" srcId="{9C6D8386-CE42-46D1-BE5E-77DE176E1AF5}" destId="{966F30BC-4217-48AC-B9A9-407DD5095D06}" srcOrd="0" destOrd="0" presId="urn:microsoft.com/office/officeart/2005/8/layout/vList2"/>
    <dgm:cxn modelId="{159FAAD4-4818-4B6E-B2CC-E3D0B4A3BF84}" srcId="{C8CD3599-E2F5-405C-9DBC-88CED8AB4676}" destId="{57A6D5BD-DF17-4643-B0CC-5264C07EF622}" srcOrd="0" destOrd="0" parTransId="{BF06D188-4212-45F6-8BB5-6F350B53F8C2}" sibTransId="{9145F81E-841E-4B38-802D-D209A3AFBFEB}"/>
    <dgm:cxn modelId="{6EF75BE2-43E3-4F90-AFD4-D6DE60160AF5}" srcId="{C8CD3599-E2F5-405C-9DBC-88CED8AB4676}" destId="{9C6D8386-CE42-46D1-BE5E-77DE176E1AF5}" srcOrd="3" destOrd="0" parTransId="{D0B24808-5C08-44D3-8291-66B3FAE49456}" sibTransId="{204F71C8-55E1-4B6B-A4F9-77798E4B2FED}"/>
    <dgm:cxn modelId="{B49C51EB-279E-4B1E-B1C9-209017126F0C}" srcId="{C8CD3599-E2F5-405C-9DBC-88CED8AB4676}" destId="{34C5065F-1590-4A30-9D6E-688AC97FCC84}" srcOrd="4" destOrd="0" parTransId="{D8315633-C4A8-40D9-A834-271E75E7F2A0}" sibTransId="{3BBCC4EB-C9F4-4C45-91C9-1537F3C8092B}"/>
    <dgm:cxn modelId="{427AFEF6-99CA-4780-8E5F-7E2883C136DE}" type="presOf" srcId="{A5B3F9A6-C030-4219-AF13-818BA4C04251}" destId="{33D44BE5-0B01-4F59-A841-7FEC07F1BB86}" srcOrd="0" destOrd="0" presId="urn:microsoft.com/office/officeart/2005/8/layout/vList2"/>
    <dgm:cxn modelId="{3DE14448-8366-46F3-8FA7-C7EB552D8F80}" type="presParOf" srcId="{43DC080F-6CD3-4559-9FB7-655178FCEBA6}" destId="{EA591882-5749-4802-8AA0-0AE071926173}" srcOrd="0" destOrd="0" presId="urn:microsoft.com/office/officeart/2005/8/layout/vList2"/>
    <dgm:cxn modelId="{FC051B88-F444-44A2-8B01-8CDF4FEF1BD0}" type="presParOf" srcId="{43DC080F-6CD3-4559-9FB7-655178FCEBA6}" destId="{71A4DEEA-376D-4A26-B25C-8AC9A1B66B02}" srcOrd="1" destOrd="0" presId="urn:microsoft.com/office/officeart/2005/8/layout/vList2"/>
    <dgm:cxn modelId="{775AAAC6-D855-47D3-8AE0-E7FE53DC82BE}" type="presParOf" srcId="{43DC080F-6CD3-4559-9FB7-655178FCEBA6}" destId="{33D44BE5-0B01-4F59-A841-7FEC07F1BB86}" srcOrd="2" destOrd="0" presId="urn:microsoft.com/office/officeart/2005/8/layout/vList2"/>
    <dgm:cxn modelId="{836BD784-AA60-4043-83B5-C39E4915B3C1}" type="presParOf" srcId="{43DC080F-6CD3-4559-9FB7-655178FCEBA6}" destId="{C7A71493-1909-4BA3-AC57-02FF23462398}" srcOrd="3" destOrd="0" presId="urn:microsoft.com/office/officeart/2005/8/layout/vList2"/>
    <dgm:cxn modelId="{30449DC0-F783-4893-8642-90EEFF0757CD}" type="presParOf" srcId="{43DC080F-6CD3-4559-9FB7-655178FCEBA6}" destId="{572B1748-A6CA-4F6F-B9AA-AE6CDB2B0C91}" srcOrd="4" destOrd="0" presId="urn:microsoft.com/office/officeart/2005/8/layout/vList2"/>
    <dgm:cxn modelId="{8EA924FC-353C-44E6-BA61-A73F82980DF1}" type="presParOf" srcId="{43DC080F-6CD3-4559-9FB7-655178FCEBA6}" destId="{41CEE9DE-AC07-4F56-BA47-4F44D1C6FD69}" srcOrd="5" destOrd="0" presId="urn:microsoft.com/office/officeart/2005/8/layout/vList2"/>
    <dgm:cxn modelId="{32E31A7E-2090-4F1E-B9CF-3106267217CA}" type="presParOf" srcId="{43DC080F-6CD3-4559-9FB7-655178FCEBA6}" destId="{966F30BC-4217-48AC-B9A9-407DD5095D06}" srcOrd="6" destOrd="0" presId="urn:microsoft.com/office/officeart/2005/8/layout/vList2"/>
    <dgm:cxn modelId="{1D3AAAD5-3ACA-4A7B-8422-52EAED565025}" type="presParOf" srcId="{43DC080F-6CD3-4559-9FB7-655178FCEBA6}" destId="{79A3A4B5-A0E9-49EA-AF88-132019FAAFA1}" srcOrd="7" destOrd="0" presId="urn:microsoft.com/office/officeart/2005/8/layout/vList2"/>
    <dgm:cxn modelId="{446EB575-DF03-403F-AAAB-8CF8EE5761CF}" type="presParOf" srcId="{43DC080F-6CD3-4559-9FB7-655178FCEBA6}" destId="{5B4A33FB-012C-4E8F-826E-8A1C58D3051E}" srcOrd="8" destOrd="0" presId="urn:microsoft.com/office/officeart/2005/8/layout/vList2"/>
    <dgm:cxn modelId="{06BC8775-761F-4CE4-9D2F-A55E42AC701F}" type="presParOf" srcId="{43DC080F-6CD3-4559-9FB7-655178FCEBA6}" destId="{BD88A282-B54D-4682-A966-0E3D25A62D0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759D5-1847-4A37-8A2E-BB9A15BCB90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088AACBF-3331-4BF8-BAE0-C0992ABFC03C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Paradigma</a:t>
          </a:r>
        </a:p>
      </dgm:t>
    </dgm:pt>
    <dgm:pt modelId="{A3563006-4EC0-4EE3-B71D-E357FA730ABD}" type="sibTrans" cxnId="{D2EF800E-88AD-4FF7-83FA-467B052831C3}">
      <dgm:prSet custT="1"/>
      <dgm:spPr/>
      <dgm:t>
        <a:bodyPr/>
        <a:lstStyle/>
        <a:p>
          <a:endParaRPr lang="es-EC" sz="1050"/>
        </a:p>
      </dgm:t>
    </dgm:pt>
    <dgm:pt modelId="{DD804F59-3C82-4A9A-9AAD-4232D5CCD93C}" type="parTrans" cxnId="{D2EF800E-88AD-4FF7-83FA-467B052831C3}">
      <dgm:prSet/>
      <dgm:spPr/>
      <dgm:t>
        <a:bodyPr/>
        <a:lstStyle/>
        <a:p>
          <a:endParaRPr lang="es-EC" sz="2000"/>
        </a:p>
      </dgm:t>
    </dgm:pt>
    <dgm:pt modelId="{FB0380C8-4844-46C2-9554-D441F7E44291}">
      <dgm:prSet custT="1"/>
      <dgm:spPr/>
      <dgm:t>
        <a:bodyPr anchor="ctr"/>
        <a:lstStyle/>
        <a:p>
          <a:r>
            <a:rPr lang="es-EC" sz="1400" noProof="0">
              <a:latin typeface="Arial" panose="020B0604020202020204" pitchFamily="34" charset="0"/>
              <a:cs typeface="Arial" panose="020B0604020202020204" pitchFamily="34" charset="0"/>
            </a:rPr>
            <a:t>Positivista</a:t>
          </a:r>
        </a:p>
      </dgm:t>
    </dgm:pt>
    <dgm:pt modelId="{BCF1F552-C8AA-493C-899F-82634195DC14}" type="sibTrans" cxnId="{CB9748C2-45EA-4D2C-ACB6-3E097A52576F}">
      <dgm:prSet/>
      <dgm:spPr/>
      <dgm:t>
        <a:bodyPr/>
        <a:lstStyle/>
        <a:p>
          <a:endParaRPr lang="en-US" sz="2000"/>
        </a:p>
      </dgm:t>
    </dgm:pt>
    <dgm:pt modelId="{12047B3A-3E57-401C-88BC-8C409316FC99}" type="parTrans" cxnId="{CB9748C2-45EA-4D2C-ACB6-3E097A52576F}">
      <dgm:prSet/>
      <dgm:spPr/>
      <dgm:t>
        <a:bodyPr/>
        <a:lstStyle/>
        <a:p>
          <a:endParaRPr lang="en-US" sz="2000"/>
        </a:p>
      </dgm:t>
    </dgm:pt>
    <dgm:pt modelId="{9DF2ACF8-B0DA-4F96-93C8-68B482CFD33E}">
      <dgm:prSet phldrT="[Texto]" custT="1"/>
      <dgm:spPr/>
      <dgm:t>
        <a:bodyPr/>
        <a:lstStyle/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Enfoque</a:t>
          </a:r>
          <a:endParaRPr lang="es-EC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367A3F-85EF-4B25-ABB7-DAF0DA3C98D5}" type="sibTrans" cxnId="{06A26EFE-BA19-4DB7-9630-B8AA50CBA4E1}">
      <dgm:prSet custT="1"/>
      <dgm:spPr/>
      <dgm:t>
        <a:bodyPr/>
        <a:lstStyle/>
        <a:p>
          <a:endParaRPr lang="es-EC" sz="1050"/>
        </a:p>
      </dgm:t>
    </dgm:pt>
    <dgm:pt modelId="{FD837C28-EA22-40E3-A7EC-89CBA619E3F2}" type="parTrans" cxnId="{06A26EFE-BA19-4DB7-9630-B8AA50CBA4E1}">
      <dgm:prSet/>
      <dgm:spPr/>
      <dgm:t>
        <a:bodyPr/>
        <a:lstStyle/>
        <a:p>
          <a:endParaRPr lang="es-EC" sz="2000"/>
        </a:p>
      </dgm:t>
    </dgm:pt>
    <dgm:pt modelId="{67A186E5-F81B-4995-9577-A8BFDBD15F03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AD8524-7394-4FE9-AE97-8BD19C29E6A0}" type="sibTrans" cxnId="{87080C5C-007D-49D7-89D8-1EB7AF2F688A}">
      <dgm:prSet/>
      <dgm:spPr/>
      <dgm:t>
        <a:bodyPr/>
        <a:lstStyle/>
        <a:p>
          <a:endParaRPr lang="en-US"/>
        </a:p>
      </dgm:t>
    </dgm:pt>
    <dgm:pt modelId="{3E9AFC5E-766E-40BE-8D36-F83E3CDC0302}" type="parTrans" cxnId="{87080C5C-007D-49D7-89D8-1EB7AF2F688A}">
      <dgm:prSet/>
      <dgm:spPr/>
      <dgm:t>
        <a:bodyPr/>
        <a:lstStyle/>
        <a:p>
          <a:endParaRPr lang="en-US"/>
        </a:p>
      </dgm:t>
    </dgm:pt>
    <dgm:pt modelId="{1F615D52-650F-47EE-BB62-8A9281640682}">
      <dgm:prSet custT="1"/>
      <dgm:spPr/>
      <dgm:t>
        <a:bodyPr/>
        <a:lstStyle/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Diseño</a:t>
          </a:r>
          <a:endParaRPr lang="es-EC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0E18A-836C-4B74-88EF-4C95DD6A5A31}" type="sibTrans" cxnId="{2BC1C97D-333F-4D71-8703-768CD06DFC1B}">
      <dgm:prSet custT="1"/>
      <dgm:spPr/>
      <dgm:t>
        <a:bodyPr/>
        <a:lstStyle/>
        <a:p>
          <a:endParaRPr lang="es-EC" sz="1050"/>
        </a:p>
      </dgm:t>
    </dgm:pt>
    <dgm:pt modelId="{8B7E8554-D38B-4650-A29D-23BBCE290519}" type="parTrans" cxnId="{2BC1C97D-333F-4D71-8703-768CD06DFC1B}">
      <dgm:prSet/>
      <dgm:spPr/>
      <dgm:t>
        <a:bodyPr/>
        <a:lstStyle/>
        <a:p>
          <a:endParaRPr lang="es-EC" sz="2000"/>
        </a:p>
      </dgm:t>
    </dgm:pt>
    <dgm:pt modelId="{59D579AB-2548-4397-A35E-C4AE2BD3D3FD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No experimental de corte transversal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61B9F2-0A17-40CF-AE5F-3EC4904DF3E2}" type="sibTrans" cxnId="{69A38D76-3E9F-45AE-B20F-5E9B9C6171FD}">
      <dgm:prSet/>
      <dgm:spPr/>
      <dgm:t>
        <a:bodyPr/>
        <a:lstStyle/>
        <a:p>
          <a:endParaRPr lang="en-US"/>
        </a:p>
      </dgm:t>
    </dgm:pt>
    <dgm:pt modelId="{85FE1CD2-D938-47C1-A168-11E5219ABEFA}" type="parTrans" cxnId="{69A38D76-3E9F-45AE-B20F-5E9B9C6171FD}">
      <dgm:prSet/>
      <dgm:spPr/>
      <dgm:t>
        <a:bodyPr/>
        <a:lstStyle/>
        <a:p>
          <a:endParaRPr lang="en-US"/>
        </a:p>
      </dgm:t>
    </dgm:pt>
    <dgm:pt modelId="{7CDB27B5-2B54-4D64-BEE4-2B7A1C9C5B10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Nivel</a:t>
          </a:r>
        </a:p>
      </dgm:t>
    </dgm:pt>
    <dgm:pt modelId="{3C5CA333-735C-4DA2-95D2-1E404903091A}" type="sibTrans" cxnId="{08E59E74-C372-42EB-9708-4BF1CE283563}">
      <dgm:prSet/>
      <dgm:spPr/>
      <dgm:t>
        <a:bodyPr/>
        <a:lstStyle/>
        <a:p>
          <a:endParaRPr lang="es-EC" sz="2000"/>
        </a:p>
      </dgm:t>
    </dgm:pt>
    <dgm:pt modelId="{CB6FDC54-1783-4F7A-B6AB-0B8864A5AC10}" type="parTrans" cxnId="{08E59E74-C372-42EB-9708-4BF1CE283563}">
      <dgm:prSet/>
      <dgm:spPr/>
      <dgm:t>
        <a:bodyPr/>
        <a:lstStyle/>
        <a:p>
          <a:endParaRPr lang="es-EC" sz="2000"/>
        </a:p>
      </dgm:t>
    </dgm:pt>
    <dgm:pt modelId="{B39C932A-5C15-44BC-8274-69D803B0B96D}">
      <dgm:prSet custT="1"/>
      <dgm:spPr/>
      <dgm:t>
        <a:bodyPr/>
        <a:lstStyle/>
        <a:p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Tipo</a:t>
          </a:r>
        </a:p>
      </dgm:t>
    </dgm:pt>
    <dgm:pt modelId="{7D2FC311-6028-43F7-BB39-2575BA5D762C}" type="parTrans" cxnId="{5F34C93C-FDDF-40B3-ADE7-6B3309D7ACAA}">
      <dgm:prSet/>
      <dgm:spPr/>
      <dgm:t>
        <a:bodyPr/>
        <a:lstStyle/>
        <a:p>
          <a:endParaRPr lang="es-EC"/>
        </a:p>
      </dgm:t>
    </dgm:pt>
    <dgm:pt modelId="{25DE8C90-35F8-478D-8161-82FADA3FFBB9}" type="sibTrans" cxnId="{5F34C93C-FDDF-40B3-ADE7-6B3309D7ACAA}">
      <dgm:prSet/>
      <dgm:spPr/>
      <dgm:t>
        <a:bodyPr/>
        <a:lstStyle/>
        <a:p>
          <a:endParaRPr lang="es-EC"/>
        </a:p>
      </dgm:t>
    </dgm:pt>
    <dgm:pt modelId="{38D9B664-0723-4D4D-93BE-6253228770A2}">
      <dgm:prSet/>
      <dgm:spPr/>
      <dgm:t>
        <a:bodyPr anchor="ctr"/>
        <a:lstStyle/>
        <a:p>
          <a:pPr algn="l"/>
          <a:r>
            <a:rPr lang="es-ES" b="0">
              <a:latin typeface="Arial" panose="020B0604020202020204" pitchFamily="34" charset="0"/>
              <a:cs typeface="Arial" panose="020B0604020202020204" pitchFamily="34" charset="0"/>
            </a:rPr>
            <a:t>Descriptivo</a:t>
          </a:r>
          <a:endParaRPr lang="en-US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5E9F8-56F4-47FB-87A3-4D71D67DCE46}" type="parTrans" cxnId="{B30DF664-B311-47ED-9DFE-EA4B021FF1BE}">
      <dgm:prSet/>
      <dgm:spPr/>
      <dgm:t>
        <a:bodyPr/>
        <a:lstStyle/>
        <a:p>
          <a:endParaRPr lang="es-EC"/>
        </a:p>
      </dgm:t>
    </dgm:pt>
    <dgm:pt modelId="{EE6A2874-A1F3-4460-AEAC-87F85A54ED0B}" type="sibTrans" cxnId="{B30DF664-B311-47ED-9DFE-EA4B021FF1BE}">
      <dgm:prSet/>
      <dgm:spPr/>
      <dgm:t>
        <a:bodyPr/>
        <a:lstStyle/>
        <a:p>
          <a:endParaRPr lang="es-EC"/>
        </a:p>
      </dgm:t>
    </dgm:pt>
    <dgm:pt modelId="{ED6963E0-78AD-4F65-A8C2-223155AA64E8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Tipo de campo</a:t>
          </a:r>
          <a:endParaRPr lang="es-EC"/>
        </a:p>
      </dgm:t>
    </dgm:pt>
    <dgm:pt modelId="{53A4C71F-6EEA-4A1D-886C-66E76B5E9CC9}" type="parTrans" cxnId="{4B35493B-1C93-4898-8E2B-4757B839EF7A}">
      <dgm:prSet/>
      <dgm:spPr/>
      <dgm:t>
        <a:bodyPr/>
        <a:lstStyle/>
        <a:p>
          <a:endParaRPr lang="es-EC"/>
        </a:p>
      </dgm:t>
    </dgm:pt>
    <dgm:pt modelId="{2348CF80-30ED-4C5B-940C-C746A81FC120}" type="sibTrans" cxnId="{4B35493B-1C93-4898-8E2B-4757B839EF7A}">
      <dgm:prSet/>
      <dgm:spPr/>
      <dgm:t>
        <a:bodyPr/>
        <a:lstStyle/>
        <a:p>
          <a:endParaRPr lang="es-EC"/>
        </a:p>
      </dgm:t>
    </dgm:pt>
    <dgm:pt modelId="{E0D58550-7644-49C4-88A1-CB56A97E0148}">
      <dgm:prSet/>
      <dgm:spPr/>
      <dgm:t>
        <a:bodyPr anchor="ctr"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Tipo documental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2FB4F-F626-4820-8CCF-D204BF88AF8A}" type="parTrans" cxnId="{A92C5EAB-C4EB-41F6-87FF-CA7AE323D85B}">
      <dgm:prSet/>
      <dgm:spPr/>
      <dgm:t>
        <a:bodyPr/>
        <a:lstStyle/>
        <a:p>
          <a:endParaRPr lang="es-EC"/>
        </a:p>
      </dgm:t>
    </dgm:pt>
    <dgm:pt modelId="{C9EE3694-05E0-447D-B6CE-3C0BF1FF2663}" type="sibTrans" cxnId="{A92C5EAB-C4EB-41F6-87FF-CA7AE323D85B}">
      <dgm:prSet/>
      <dgm:spPr/>
      <dgm:t>
        <a:bodyPr/>
        <a:lstStyle/>
        <a:p>
          <a:endParaRPr lang="es-EC"/>
        </a:p>
      </dgm:t>
    </dgm:pt>
    <dgm:pt modelId="{1BDB98BD-D835-437C-9C24-374766130740}" type="pres">
      <dgm:prSet presAssocID="{6A1759D5-1847-4A37-8A2E-BB9A15BCB909}" presName="linearFlow" presStyleCnt="0">
        <dgm:presLayoutVars>
          <dgm:dir/>
          <dgm:animLvl val="lvl"/>
          <dgm:resizeHandles val="exact"/>
        </dgm:presLayoutVars>
      </dgm:prSet>
      <dgm:spPr/>
    </dgm:pt>
    <dgm:pt modelId="{8072098A-0DB9-4309-BAE8-06460AD42D12}" type="pres">
      <dgm:prSet presAssocID="{088AACBF-3331-4BF8-BAE0-C0992ABFC03C}" presName="composite" presStyleCnt="0"/>
      <dgm:spPr/>
    </dgm:pt>
    <dgm:pt modelId="{374466AB-4E72-4042-A60F-646A2E232F1C}" type="pres">
      <dgm:prSet presAssocID="{088AACBF-3331-4BF8-BAE0-C0992ABFC03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35738AA-AA8E-415D-B4C8-B60A739F865D}" type="pres">
      <dgm:prSet presAssocID="{088AACBF-3331-4BF8-BAE0-C0992ABFC03C}" presName="parSh" presStyleLbl="node1" presStyleIdx="0" presStyleCnt="5" custScaleX="98825" custScaleY="83824"/>
      <dgm:spPr/>
    </dgm:pt>
    <dgm:pt modelId="{C8CC3045-4C74-4812-B08C-4B40951249A1}" type="pres">
      <dgm:prSet presAssocID="{088AACBF-3331-4BF8-BAE0-C0992ABFC03C}" presName="desTx" presStyleLbl="fgAcc1" presStyleIdx="0" presStyleCnt="5" custScaleX="85661" custScaleY="63943" custLinFactNeighborX="-3917" custLinFactNeighborY="-7881">
        <dgm:presLayoutVars>
          <dgm:bulletEnabled val="1"/>
        </dgm:presLayoutVars>
      </dgm:prSet>
      <dgm:spPr/>
    </dgm:pt>
    <dgm:pt modelId="{4A648552-D894-490B-A1B5-F1C984861C14}" type="pres">
      <dgm:prSet presAssocID="{A3563006-4EC0-4EE3-B71D-E357FA730ABD}" presName="sibTrans" presStyleLbl="sibTrans2D1" presStyleIdx="0" presStyleCnt="4"/>
      <dgm:spPr/>
    </dgm:pt>
    <dgm:pt modelId="{6695F509-790B-4129-B8E4-5AA4B7A896EC}" type="pres">
      <dgm:prSet presAssocID="{A3563006-4EC0-4EE3-B71D-E357FA730ABD}" presName="connTx" presStyleLbl="sibTrans2D1" presStyleIdx="0" presStyleCnt="4"/>
      <dgm:spPr/>
    </dgm:pt>
    <dgm:pt modelId="{99558437-D198-4B61-BBEB-B365FCD1882A}" type="pres">
      <dgm:prSet presAssocID="{9DF2ACF8-B0DA-4F96-93C8-68B482CFD33E}" presName="composite" presStyleCnt="0"/>
      <dgm:spPr/>
    </dgm:pt>
    <dgm:pt modelId="{B758D9DD-5E3C-4F43-A0D4-AC04DBACC2E0}" type="pres">
      <dgm:prSet presAssocID="{9DF2ACF8-B0DA-4F96-93C8-68B482CFD33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0DBAA22-CBED-40F0-8DE3-26AD626E0247}" type="pres">
      <dgm:prSet presAssocID="{9DF2ACF8-B0DA-4F96-93C8-68B482CFD33E}" presName="parSh" presStyleLbl="node1" presStyleIdx="1" presStyleCnt="5" custScaleX="89955" custScaleY="83824"/>
      <dgm:spPr/>
    </dgm:pt>
    <dgm:pt modelId="{97FFBA83-B04E-41BD-A8D7-F5E4E60A3501}" type="pres">
      <dgm:prSet presAssocID="{9DF2ACF8-B0DA-4F96-93C8-68B482CFD33E}" presName="desTx" presStyleLbl="fgAcc1" presStyleIdx="1" presStyleCnt="5" custScaleX="91088" custScaleY="60385" custLinFactNeighborX="-10250" custLinFactNeighborY="-8216">
        <dgm:presLayoutVars>
          <dgm:bulletEnabled val="1"/>
        </dgm:presLayoutVars>
      </dgm:prSet>
      <dgm:spPr/>
    </dgm:pt>
    <dgm:pt modelId="{220593F5-167A-4D2D-9DBD-F2AD01F95275}" type="pres">
      <dgm:prSet presAssocID="{AF367A3F-85EF-4B25-ABB7-DAF0DA3C98D5}" presName="sibTrans" presStyleLbl="sibTrans2D1" presStyleIdx="1" presStyleCnt="4"/>
      <dgm:spPr/>
    </dgm:pt>
    <dgm:pt modelId="{0CE4C22D-274E-4CE6-B214-383425112484}" type="pres">
      <dgm:prSet presAssocID="{AF367A3F-85EF-4B25-ABB7-DAF0DA3C98D5}" presName="connTx" presStyleLbl="sibTrans2D1" presStyleIdx="1" presStyleCnt="4"/>
      <dgm:spPr/>
    </dgm:pt>
    <dgm:pt modelId="{C885C786-06EA-4513-9DCE-187782B15E43}" type="pres">
      <dgm:prSet presAssocID="{1F615D52-650F-47EE-BB62-8A9281640682}" presName="composite" presStyleCnt="0"/>
      <dgm:spPr/>
    </dgm:pt>
    <dgm:pt modelId="{63488A54-0A7C-43E5-B8FF-309F9B34879D}" type="pres">
      <dgm:prSet presAssocID="{1F615D52-650F-47EE-BB62-8A9281640682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DD5E5-9178-418A-A65C-B7891A4CE014}" type="pres">
      <dgm:prSet presAssocID="{1F615D52-650F-47EE-BB62-8A9281640682}" presName="parSh" presStyleLbl="node1" presStyleIdx="2" presStyleCnt="5" custScaleX="92998" custScaleY="83824"/>
      <dgm:spPr/>
    </dgm:pt>
    <dgm:pt modelId="{F20BCE44-FF9A-46CD-B3FD-A47378AC67B1}" type="pres">
      <dgm:prSet presAssocID="{1F615D52-650F-47EE-BB62-8A9281640682}" presName="desTx" presStyleLbl="fgAcc1" presStyleIdx="2" presStyleCnt="5" custScaleX="139534" custScaleY="80422" custLinFactNeighborX="8394">
        <dgm:presLayoutVars>
          <dgm:bulletEnabled val="1"/>
        </dgm:presLayoutVars>
      </dgm:prSet>
      <dgm:spPr/>
    </dgm:pt>
    <dgm:pt modelId="{D83CE746-6F8E-40A6-A6F6-1071AED0C51F}" type="pres">
      <dgm:prSet presAssocID="{7390E18A-836C-4B74-88EF-4C95DD6A5A31}" presName="sibTrans" presStyleLbl="sibTrans2D1" presStyleIdx="2" presStyleCnt="4"/>
      <dgm:spPr/>
    </dgm:pt>
    <dgm:pt modelId="{92815AEE-2742-4B76-86B6-5382EF7C5DE9}" type="pres">
      <dgm:prSet presAssocID="{7390E18A-836C-4B74-88EF-4C95DD6A5A31}" presName="connTx" presStyleLbl="sibTrans2D1" presStyleIdx="2" presStyleCnt="4"/>
      <dgm:spPr/>
    </dgm:pt>
    <dgm:pt modelId="{6D8E1689-5403-4299-9782-C053C9F02730}" type="pres">
      <dgm:prSet presAssocID="{7CDB27B5-2B54-4D64-BEE4-2B7A1C9C5B10}" presName="composite" presStyleCnt="0"/>
      <dgm:spPr/>
    </dgm:pt>
    <dgm:pt modelId="{C40EF30D-8254-4EB8-9640-8299B528A5DA}" type="pres">
      <dgm:prSet presAssocID="{7CDB27B5-2B54-4D64-BEE4-2B7A1C9C5B1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9B66F7-1560-429B-8EFF-B554B5AB6164}" type="pres">
      <dgm:prSet presAssocID="{7CDB27B5-2B54-4D64-BEE4-2B7A1C9C5B10}" presName="parSh" presStyleLbl="node1" presStyleIdx="3" presStyleCnt="5" custScaleX="88814" custScaleY="83824"/>
      <dgm:spPr/>
    </dgm:pt>
    <dgm:pt modelId="{3C68FCBF-B438-48D1-95F7-FA8299A30539}" type="pres">
      <dgm:prSet presAssocID="{7CDB27B5-2B54-4D64-BEE4-2B7A1C9C5B10}" presName="desTx" presStyleLbl="fgAcc1" presStyleIdx="3" presStyleCnt="5" custScaleX="95599" custScaleY="66189" custLinFactNeighborX="-8394" custLinFactNeighborY="-7115">
        <dgm:presLayoutVars>
          <dgm:bulletEnabled val="1"/>
        </dgm:presLayoutVars>
      </dgm:prSet>
      <dgm:spPr/>
    </dgm:pt>
    <dgm:pt modelId="{F42BFA3D-4116-4F03-8110-CBDCDFA05409}" type="pres">
      <dgm:prSet presAssocID="{3C5CA333-735C-4DA2-95D2-1E404903091A}" presName="sibTrans" presStyleLbl="sibTrans2D1" presStyleIdx="3" presStyleCnt="4"/>
      <dgm:spPr/>
    </dgm:pt>
    <dgm:pt modelId="{0A7BD583-363A-42D0-850A-77ADD42DCB19}" type="pres">
      <dgm:prSet presAssocID="{3C5CA333-735C-4DA2-95D2-1E404903091A}" presName="connTx" presStyleLbl="sibTrans2D1" presStyleIdx="3" presStyleCnt="4"/>
      <dgm:spPr/>
    </dgm:pt>
    <dgm:pt modelId="{FE282B31-390A-40BE-9E39-2F4720166E1C}" type="pres">
      <dgm:prSet presAssocID="{B39C932A-5C15-44BC-8274-69D803B0B96D}" presName="composite" presStyleCnt="0"/>
      <dgm:spPr/>
    </dgm:pt>
    <dgm:pt modelId="{2E3F5EC8-BC4E-4ABF-A2DC-AB6AB6463C59}" type="pres">
      <dgm:prSet presAssocID="{B39C932A-5C15-44BC-8274-69D803B0B96D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6A3BFF2-1A1F-448A-99AA-DF712F672232}" type="pres">
      <dgm:prSet presAssocID="{B39C932A-5C15-44BC-8274-69D803B0B96D}" presName="parSh" presStyleLbl="node1" presStyleIdx="4" presStyleCnt="5" custScaleX="106533" custScaleY="83824" custLinFactNeighborX="6103" custLinFactNeighborY="-1141"/>
      <dgm:spPr/>
    </dgm:pt>
    <dgm:pt modelId="{AB1ECD21-DF81-4660-B17F-E6C4D3227B28}" type="pres">
      <dgm:prSet presAssocID="{B39C932A-5C15-44BC-8274-69D803B0B96D}" presName="desTx" presStyleLbl="fgAcc1" presStyleIdx="4" presStyleCnt="5" custScaleX="128760" custScaleY="66189" custLinFactNeighborX="7794" custLinFactNeighborY="-3953">
        <dgm:presLayoutVars>
          <dgm:bulletEnabled val="1"/>
        </dgm:presLayoutVars>
      </dgm:prSet>
      <dgm:spPr/>
    </dgm:pt>
  </dgm:ptLst>
  <dgm:cxnLst>
    <dgm:cxn modelId="{D2EF800E-88AD-4FF7-83FA-467B052831C3}" srcId="{6A1759D5-1847-4A37-8A2E-BB9A15BCB909}" destId="{088AACBF-3331-4BF8-BAE0-C0992ABFC03C}" srcOrd="0" destOrd="0" parTransId="{DD804F59-3C82-4A9A-9AAD-4232D5CCD93C}" sibTransId="{A3563006-4EC0-4EE3-B71D-E357FA730ABD}"/>
    <dgm:cxn modelId="{1C53180F-1EE1-4E29-A80E-A2C954CB4A4E}" type="presOf" srcId="{38D9B664-0723-4D4D-93BE-6253228770A2}" destId="{3C68FCBF-B438-48D1-95F7-FA8299A30539}" srcOrd="0" destOrd="0" presId="urn:microsoft.com/office/officeart/2005/8/layout/process3"/>
    <dgm:cxn modelId="{FB65981F-E669-47EF-A988-5D9B73DC23D3}" type="presOf" srcId="{088AACBF-3331-4BF8-BAE0-C0992ABFC03C}" destId="{835738AA-AA8E-415D-B4C8-B60A739F865D}" srcOrd="1" destOrd="0" presId="urn:microsoft.com/office/officeart/2005/8/layout/process3"/>
    <dgm:cxn modelId="{4A1BF029-D4E4-473C-856F-4A1B722A51D2}" type="presOf" srcId="{9DF2ACF8-B0DA-4F96-93C8-68B482CFD33E}" destId="{80DBAA22-CBED-40F0-8DE3-26AD626E0247}" srcOrd="1" destOrd="0" presId="urn:microsoft.com/office/officeart/2005/8/layout/process3"/>
    <dgm:cxn modelId="{C1D61D37-8141-4433-AEF3-391748B2DB94}" type="presOf" srcId="{AF367A3F-85EF-4B25-ABB7-DAF0DA3C98D5}" destId="{220593F5-167A-4D2D-9DBD-F2AD01F95275}" srcOrd="0" destOrd="0" presId="urn:microsoft.com/office/officeart/2005/8/layout/process3"/>
    <dgm:cxn modelId="{4B35493B-1C93-4898-8E2B-4757B839EF7A}" srcId="{B39C932A-5C15-44BC-8274-69D803B0B96D}" destId="{ED6963E0-78AD-4F65-A8C2-223155AA64E8}" srcOrd="0" destOrd="0" parTransId="{53A4C71F-6EEA-4A1D-886C-66E76B5E9CC9}" sibTransId="{2348CF80-30ED-4C5B-940C-C746A81FC120}"/>
    <dgm:cxn modelId="{5F34C93C-FDDF-40B3-ADE7-6B3309D7ACAA}" srcId="{6A1759D5-1847-4A37-8A2E-BB9A15BCB909}" destId="{B39C932A-5C15-44BC-8274-69D803B0B96D}" srcOrd="4" destOrd="0" parTransId="{7D2FC311-6028-43F7-BB39-2575BA5D762C}" sibTransId="{25DE8C90-35F8-478D-8161-82FADA3FFBB9}"/>
    <dgm:cxn modelId="{AD469540-E77F-4A72-AED9-62963DC00FA8}" type="presOf" srcId="{3C5CA333-735C-4DA2-95D2-1E404903091A}" destId="{0A7BD583-363A-42D0-850A-77ADD42DCB19}" srcOrd="1" destOrd="0" presId="urn:microsoft.com/office/officeart/2005/8/layout/process3"/>
    <dgm:cxn modelId="{2EEE9C40-0502-4331-B1FB-D04F5A06CB33}" type="presOf" srcId="{A3563006-4EC0-4EE3-B71D-E357FA730ABD}" destId="{6695F509-790B-4129-B8E4-5AA4B7A896EC}" srcOrd="1" destOrd="0" presId="urn:microsoft.com/office/officeart/2005/8/layout/process3"/>
    <dgm:cxn modelId="{87080C5C-007D-49D7-89D8-1EB7AF2F688A}" srcId="{9DF2ACF8-B0DA-4F96-93C8-68B482CFD33E}" destId="{67A186E5-F81B-4995-9577-A8BFDBD15F03}" srcOrd="0" destOrd="0" parTransId="{3E9AFC5E-766E-40BE-8D36-F83E3CDC0302}" sibTransId="{44AD8524-7394-4FE9-AE97-8BD19C29E6A0}"/>
    <dgm:cxn modelId="{C0A04241-7909-48D7-B8E8-452F6983E4EB}" type="presOf" srcId="{6A1759D5-1847-4A37-8A2E-BB9A15BCB909}" destId="{1BDB98BD-D835-437C-9C24-374766130740}" srcOrd="0" destOrd="0" presId="urn:microsoft.com/office/officeart/2005/8/layout/process3"/>
    <dgm:cxn modelId="{42F4AE42-2231-4982-A413-04453AEAAC87}" type="presOf" srcId="{A3563006-4EC0-4EE3-B71D-E357FA730ABD}" destId="{4A648552-D894-490B-A1B5-F1C984861C14}" srcOrd="0" destOrd="0" presId="urn:microsoft.com/office/officeart/2005/8/layout/process3"/>
    <dgm:cxn modelId="{B30DF664-B311-47ED-9DFE-EA4B021FF1BE}" srcId="{7CDB27B5-2B54-4D64-BEE4-2B7A1C9C5B10}" destId="{38D9B664-0723-4D4D-93BE-6253228770A2}" srcOrd="0" destOrd="0" parTransId="{C3A5E9F8-56F4-47FB-87A3-4D71D67DCE46}" sibTransId="{EE6A2874-A1F3-4460-AEAC-87F85A54ED0B}"/>
    <dgm:cxn modelId="{66A27C48-A729-4220-8B20-8B093B9FB219}" type="presOf" srcId="{B39C932A-5C15-44BC-8274-69D803B0B96D}" destId="{2E3F5EC8-BC4E-4ABF-A2DC-AB6AB6463C59}" srcOrd="0" destOrd="0" presId="urn:microsoft.com/office/officeart/2005/8/layout/process3"/>
    <dgm:cxn modelId="{9671676C-36AF-4432-AF6F-6B348AF39121}" type="presOf" srcId="{67A186E5-F81B-4995-9577-A8BFDBD15F03}" destId="{97FFBA83-B04E-41BD-A8D7-F5E4E60A3501}" srcOrd="0" destOrd="0" presId="urn:microsoft.com/office/officeart/2005/8/layout/process3"/>
    <dgm:cxn modelId="{CA8BAD6C-262F-422A-8337-81B4D427B85F}" type="presOf" srcId="{B39C932A-5C15-44BC-8274-69D803B0B96D}" destId="{46A3BFF2-1A1F-448A-99AA-DF712F672232}" srcOrd="1" destOrd="0" presId="urn:microsoft.com/office/officeart/2005/8/layout/process3"/>
    <dgm:cxn modelId="{CBDF1E4E-9CD1-4D09-9125-96C7D26A7D03}" type="presOf" srcId="{FB0380C8-4844-46C2-9554-D441F7E44291}" destId="{C8CC3045-4C74-4812-B08C-4B40951249A1}" srcOrd="0" destOrd="0" presId="urn:microsoft.com/office/officeart/2005/8/layout/process3"/>
    <dgm:cxn modelId="{1878C950-5D40-4000-AFAF-239056F2AE54}" type="presOf" srcId="{E0D58550-7644-49C4-88A1-CB56A97E0148}" destId="{AB1ECD21-DF81-4660-B17F-E6C4D3227B28}" srcOrd="0" destOrd="1" presId="urn:microsoft.com/office/officeart/2005/8/layout/process3"/>
    <dgm:cxn modelId="{5AF6D350-E34F-455C-80C5-8EDAB5D894CA}" type="presOf" srcId="{59D579AB-2548-4397-A35E-C4AE2BD3D3FD}" destId="{F20BCE44-FF9A-46CD-B3FD-A47378AC67B1}" srcOrd="0" destOrd="0" presId="urn:microsoft.com/office/officeart/2005/8/layout/process3"/>
    <dgm:cxn modelId="{5C0E8752-1B21-4EAA-95FD-E5A1B10F99F5}" type="presOf" srcId="{ED6963E0-78AD-4F65-A8C2-223155AA64E8}" destId="{AB1ECD21-DF81-4660-B17F-E6C4D3227B28}" srcOrd="0" destOrd="0" presId="urn:microsoft.com/office/officeart/2005/8/layout/process3"/>
    <dgm:cxn modelId="{08E59E74-C372-42EB-9708-4BF1CE283563}" srcId="{6A1759D5-1847-4A37-8A2E-BB9A15BCB909}" destId="{7CDB27B5-2B54-4D64-BEE4-2B7A1C9C5B10}" srcOrd="3" destOrd="0" parTransId="{CB6FDC54-1783-4F7A-B6AB-0B8864A5AC10}" sibTransId="{3C5CA333-735C-4DA2-95D2-1E404903091A}"/>
    <dgm:cxn modelId="{69A38D76-3E9F-45AE-B20F-5E9B9C6171FD}" srcId="{1F615D52-650F-47EE-BB62-8A9281640682}" destId="{59D579AB-2548-4397-A35E-C4AE2BD3D3FD}" srcOrd="0" destOrd="0" parTransId="{85FE1CD2-D938-47C1-A168-11E5219ABEFA}" sibTransId="{C061B9F2-0A17-40CF-AE5F-3EC4904DF3E2}"/>
    <dgm:cxn modelId="{2BC1C97D-333F-4D71-8703-768CD06DFC1B}" srcId="{6A1759D5-1847-4A37-8A2E-BB9A15BCB909}" destId="{1F615D52-650F-47EE-BB62-8A9281640682}" srcOrd="2" destOrd="0" parTransId="{8B7E8554-D38B-4650-A29D-23BBCE290519}" sibTransId="{7390E18A-836C-4B74-88EF-4C95DD6A5A31}"/>
    <dgm:cxn modelId="{E068518E-9945-41E4-9CB8-D867795D79F3}" type="presOf" srcId="{1F615D52-650F-47EE-BB62-8A9281640682}" destId="{63488A54-0A7C-43E5-B8FF-309F9B34879D}" srcOrd="0" destOrd="0" presId="urn:microsoft.com/office/officeart/2005/8/layout/process3"/>
    <dgm:cxn modelId="{3CBD678F-01B7-4166-AE79-5814FF33665A}" type="presOf" srcId="{AF367A3F-85EF-4B25-ABB7-DAF0DA3C98D5}" destId="{0CE4C22D-274E-4CE6-B214-383425112484}" srcOrd="1" destOrd="0" presId="urn:microsoft.com/office/officeart/2005/8/layout/process3"/>
    <dgm:cxn modelId="{3370D597-D7D6-447D-B776-8B85DF22E230}" type="presOf" srcId="{9DF2ACF8-B0DA-4F96-93C8-68B482CFD33E}" destId="{B758D9DD-5E3C-4F43-A0D4-AC04DBACC2E0}" srcOrd="0" destOrd="0" presId="urn:microsoft.com/office/officeart/2005/8/layout/process3"/>
    <dgm:cxn modelId="{2366F699-91FF-472D-9767-BA9A5A9AB97B}" type="presOf" srcId="{7CDB27B5-2B54-4D64-BEE4-2B7A1C9C5B10}" destId="{C40EF30D-8254-4EB8-9640-8299B528A5DA}" srcOrd="0" destOrd="0" presId="urn:microsoft.com/office/officeart/2005/8/layout/process3"/>
    <dgm:cxn modelId="{02A77F9B-1481-4555-90AD-8B2293125E4E}" type="presOf" srcId="{7CDB27B5-2B54-4D64-BEE4-2B7A1C9C5B10}" destId="{779B66F7-1560-429B-8EFF-B554B5AB6164}" srcOrd="1" destOrd="0" presId="urn:microsoft.com/office/officeart/2005/8/layout/process3"/>
    <dgm:cxn modelId="{A92C5EAB-C4EB-41F6-87FF-CA7AE323D85B}" srcId="{B39C932A-5C15-44BC-8274-69D803B0B96D}" destId="{E0D58550-7644-49C4-88A1-CB56A97E0148}" srcOrd="1" destOrd="0" parTransId="{9552FB4F-F626-4820-8CCF-D204BF88AF8A}" sibTransId="{C9EE3694-05E0-447D-B6CE-3C0BF1FF2663}"/>
    <dgm:cxn modelId="{1A1A03B4-7917-4466-A096-FC91DF641509}" type="presOf" srcId="{7390E18A-836C-4B74-88EF-4C95DD6A5A31}" destId="{D83CE746-6F8E-40A6-A6F6-1071AED0C51F}" srcOrd="0" destOrd="0" presId="urn:microsoft.com/office/officeart/2005/8/layout/process3"/>
    <dgm:cxn modelId="{F3C8B8B8-C6B5-4897-B258-52DD5394D18E}" type="presOf" srcId="{3C5CA333-735C-4DA2-95D2-1E404903091A}" destId="{F42BFA3D-4116-4F03-8110-CBDCDFA05409}" srcOrd="0" destOrd="0" presId="urn:microsoft.com/office/officeart/2005/8/layout/process3"/>
    <dgm:cxn modelId="{CB9748C2-45EA-4D2C-ACB6-3E097A52576F}" srcId="{088AACBF-3331-4BF8-BAE0-C0992ABFC03C}" destId="{FB0380C8-4844-46C2-9554-D441F7E44291}" srcOrd="0" destOrd="0" parTransId="{12047B3A-3E57-401C-88BC-8C409316FC99}" sibTransId="{BCF1F552-C8AA-493C-899F-82634195DC14}"/>
    <dgm:cxn modelId="{A4D764D2-BA8F-4789-A095-6E0EC88B4799}" type="presOf" srcId="{088AACBF-3331-4BF8-BAE0-C0992ABFC03C}" destId="{374466AB-4E72-4042-A60F-646A2E232F1C}" srcOrd="0" destOrd="0" presId="urn:microsoft.com/office/officeart/2005/8/layout/process3"/>
    <dgm:cxn modelId="{B294E7ED-DB58-4F09-BE34-99948C463741}" type="presOf" srcId="{7390E18A-836C-4B74-88EF-4C95DD6A5A31}" destId="{92815AEE-2742-4B76-86B6-5382EF7C5DE9}" srcOrd="1" destOrd="0" presId="urn:microsoft.com/office/officeart/2005/8/layout/process3"/>
    <dgm:cxn modelId="{27C6DBF2-C5F6-4E05-BE4C-C446AF0BC642}" type="presOf" srcId="{1F615D52-650F-47EE-BB62-8A9281640682}" destId="{177DD5E5-9178-418A-A65C-B7891A4CE014}" srcOrd="1" destOrd="0" presId="urn:microsoft.com/office/officeart/2005/8/layout/process3"/>
    <dgm:cxn modelId="{06A26EFE-BA19-4DB7-9630-B8AA50CBA4E1}" srcId="{6A1759D5-1847-4A37-8A2E-BB9A15BCB909}" destId="{9DF2ACF8-B0DA-4F96-93C8-68B482CFD33E}" srcOrd="1" destOrd="0" parTransId="{FD837C28-EA22-40E3-A7EC-89CBA619E3F2}" sibTransId="{AF367A3F-85EF-4B25-ABB7-DAF0DA3C98D5}"/>
    <dgm:cxn modelId="{47287800-FA12-44D2-BD43-7FC268EA8EE8}" type="presParOf" srcId="{1BDB98BD-D835-437C-9C24-374766130740}" destId="{8072098A-0DB9-4309-BAE8-06460AD42D12}" srcOrd="0" destOrd="0" presId="urn:microsoft.com/office/officeart/2005/8/layout/process3"/>
    <dgm:cxn modelId="{A43083A9-D594-4373-85F6-42257C134512}" type="presParOf" srcId="{8072098A-0DB9-4309-BAE8-06460AD42D12}" destId="{374466AB-4E72-4042-A60F-646A2E232F1C}" srcOrd="0" destOrd="0" presId="urn:microsoft.com/office/officeart/2005/8/layout/process3"/>
    <dgm:cxn modelId="{BB39CD64-4F33-4C59-996D-01DBEE11A10B}" type="presParOf" srcId="{8072098A-0DB9-4309-BAE8-06460AD42D12}" destId="{835738AA-AA8E-415D-B4C8-B60A739F865D}" srcOrd="1" destOrd="0" presId="urn:microsoft.com/office/officeart/2005/8/layout/process3"/>
    <dgm:cxn modelId="{1145FC4A-F862-4E9E-ACFC-BDFED5830AD7}" type="presParOf" srcId="{8072098A-0DB9-4309-BAE8-06460AD42D12}" destId="{C8CC3045-4C74-4812-B08C-4B40951249A1}" srcOrd="2" destOrd="0" presId="urn:microsoft.com/office/officeart/2005/8/layout/process3"/>
    <dgm:cxn modelId="{C07D8F96-C7F1-4BB1-9CA7-9823910D27AE}" type="presParOf" srcId="{1BDB98BD-D835-437C-9C24-374766130740}" destId="{4A648552-D894-490B-A1B5-F1C984861C14}" srcOrd="1" destOrd="0" presId="urn:microsoft.com/office/officeart/2005/8/layout/process3"/>
    <dgm:cxn modelId="{95225900-DCD1-4A65-8A9A-0C50FAA0E436}" type="presParOf" srcId="{4A648552-D894-490B-A1B5-F1C984861C14}" destId="{6695F509-790B-4129-B8E4-5AA4B7A896EC}" srcOrd="0" destOrd="0" presId="urn:microsoft.com/office/officeart/2005/8/layout/process3"/>
    <dgm:cxn modelId="{6E0D4324-0D20-477E-8C3A-B5410E3C9EFE}" type="presParOf" srcId="{1BDB98BD-D835-437C-9C24-374766130740}" destId="{99558437-D198-4B61-BBEB-B365FCD1882A}" srcOrd="2" destOrd="0" presId="urn:microsoft.com/office/officeart/2005/8/layout/process3"/>
    <dgm:cxn modelId="{1DD29F91-1743-4AEF-85D5-047DFB777FAC}" type="presParOf" srcId="{99558437-D198-4B61-BBEB-B365FCD1882A}" destId="{B758D9DD-5E3C-4F43-A0D4-AC04DBACC2E0}" srcOrd="0" destOrd="0" presId="urn:microsoft.com/office/officeart/2005/8/layout/process3"/>
    <dgm:cxn modelId="{60481868-9E56-4B5E-891C-AAC5B8C47DEA}" type="presParOf" srcId="{99558437-D198-4B61-BBEB-B365FCD1882A}" destId="{80DBAA22-CBED-40F0-8DE3-26AD626E0247}" srcOrd="1" destOrd="0" presId="urn:microsoft.com/office/officeart/2005/8/layout/process3"/>
    <dgm:cxn modelId="{8354E06C-69C6-4781-976D-7E298BB986EC}" type="presParOf" srcId="{99558437-D198-4B61-BBEB-B365FCD1882A}" destId="{97FFBA83-B04E-41BD-A8D7-F5E4E60A3501}" srcOrd="2" destOrd="0" presId="urn:microsoft.com/office/officeart/2005/8/layout/process3"/>
    <dgm:cxn modelId="{CCDBB152-4B7D-4078-AD13-5AD1CC3DA863}" type="presParOf" srcId="{1BDB98BD-D835-437C-9C24-374766130740}" destId="{220593F5-167A-4D2D-9DBD-F2AD01F95275}" srcOrd="3" destOrd="0" presId="urn:microsoft.com/office/officeart/2005/8/layout/process3"/>
    <dgm:cxn modelId="{0A292C69-C493-4ABD-8987-7217A2580AF5}" type="presParOf" srcId="{220593F5-167A-4D2D-9DBD-F2AD01F95275}" destId="{0CE4C22D-274E-4CE6-B214-383425112484}" srcOrd="0" destOrd="0" presId="urn:microsoft.com/office/officeart/2005/8/layout/process3"/>
    <dgm:cxn modelId="{4B5508D2-9A45-412E-9F46-28A43AE949DC}" type="presParOf" srcId="{1BDB98BD-D835-437C-9C24-374766130740}" destId="{C885C786-06EA-4513-9DCE-187782B15E43}" srcOrd="4" destOrd="0" presId="urn:microsoft.com/office/officeart/2005/8/layout/process3"/>
    <dgm:cxn modelId="{36826D94-E6FE-42DF-A52A-665D14322149}" type="presParOf" srcId="{C885C786-06EA-4513-9DCE-187782B15E43}" destId="{63488A54-0A7C-43E5-B8FF-309F9B34879D}" srcOrd="0" destOrd="0" presId="urn:microsoft.com/office/officeart/2005/8/layout/process3"/>
    <dgm:cxn modelId="{D5270413-5A1A-43E4-A282-5D7DB69B090B}" type="presParOf" srcId="{C885C786-06EA-4513-9DCE-187782B15E43}" destId="{177DD5E5-9178-418A-A65C-B7891A4CE014}" srcOrd="1" destOrd="0" presId="urn:microsoft.com/office/officeart/2005/8/layout/process3"/>
    <dgm:cxn modelId="{32D2B8B7-D5A0-4934-8F6B-5DA2D6FCAC18}" type="presParOf" srcId="{C885C786-06EA-4513-9DCE-187782B15E43}" destId="{F20BCE44-FF9A-46CD-B3FD-A47378AC67B1}" srcOrd="2" destOrd="0" presId="urn:microsoft.com/office/officeart/2005/8/layout/process3"/>
    <dgm:cxn modelId="{5C3D52E3-C9AA-4FFE-B915-4AF9A9AA6907}" type="presParOf" srcId="{1BDB98BD-D835-437C-9C24-374766130740}" destId="{D83CE746-6F8E-40A6-A6F6-1071AED0C51F}" srcOrd="5" destOrd="0" presId="urn:microsoft.com/office/officeart/2005/8/layout/process3"/>
    <dgm:cxn modelId="{C09B5EB0-B6AA-457F-B273-3C1765F2A9DB}" type="presParOf" srcId="{D83CE746-6F8E-40A6-A6F6-1071AED0C51F}" destId="{92815AEE-2742-4B76-86B6-5382EF7C5DE9}" srcOrd="0" destOrd="0" presId="urn:microsoft.com/office/officeart/2005/8/layout/process3"/>
    <dgm:cxn modelId="{6410EF43-C325-46AA-8C58-65AD30CB40E2}" type="presParOf" srcId="{1BDB98BD-D835-437C-9C24-374766130740}" destId="{6D8E1689-5403-4299-9782-C053C9F02730}" srcOrd="6" destOrd="0" presId="urn:microsoft.com/office/officeart/2005/8/layout/process3"/>
    <dgm:cxn modelId="{87831BD6-5D05-4A31-915B-5AACACA8EFCF}" type="presParOf" srcId="{6D8E1689-5403-4299-9782-C053C9F02730}" destId="{C40EF30D-8254-4EB8-9640-8299B528A5DA}" srcOrd="0" destOrd="0" presId="urn:microsoft.com/office/officeart/2005/8/layout/process3"/>
    <dgm:cxn modelId="{75B95B01-D7C6-44A4-A972-2522464147A3}" type="presParOf" srcId="{6D8E1689-5403-4299-9782-C053C9F02730}" destId="{779B66F7-1560-429B-8EFF-B554B5AB6164}" srcOrd="1" destOrd="0" presId="urn:microsoft.com/office/officeart/2005/8/layout/process3"/>
    <dgm:cxn modelId="{D5AD24C3-DF35-4FC6-BD52-4F76FA9FD687}" type="presParOf" srcId="{6D8E1689-5403-4299-9782-C053C9F02730}" destId="{3C68FCBF-B438-48D1-95F7-FA8299A30539}" srcOrd="2" destOrd="0" presId="urn:microsoft.com/office/officeart/2005/8/layout/process3"/>
    <dgm:cxn modelId="{90E51399-0BD7-4363-9408-8135F9A6D27F}" type="presParOf" srcId="{1BDB98BD-D835-437C-9C24-374766130740}" destId="{F42BFA3D-4116-4F03-8110-CBDCDFA05409}" srcOrd="7" destOrd="0" presId="urn:microsoft.com/office/officeart/2005/8/layout/process3"/>
    <dgm:cxn modelId="{D5991C94-3DCB-481E-B48F-75E9BD0BF209}" type="presParOf" srcId="{F42BFA3D-4116-4F03-8110-CBDCDFA05409}" destId="{0A7BD583-363A-42D0-850A-77ADD42DCB19}" srcOrd="0" destOrd="0" presId="urn:microsoft.com/office/officeart/2005/8/layout/process3"/>
    <dgm:cxn modelId="{50D39957-9809-4CED-8693-57D5E8549066}" type="presParOf" srcId="{1BDB98BD-D835-437C-9C24-374766130740}" destId="{FE282B31-390A-40BE-9E39-2F4720166E1C}" srcOrd="8" destOrd="0" presId="urn:microsoft.com/office/officeart/2005/8/layout/process3"/>
    <dgm:cxn modelId="{CA018224-42C9-441E-A069-38EBEF3177B9}" type="presParOf" srcId="{FE282B31-390A-40BE-9E39-2F4720166E1C}" destId="{2E3F5EC8-BC4E-4ABF-A2DC-AB6AB6463C59}" srcOrd="0" destOrd="0" presId="urn:microsoft.com/office/officeart/2005/8/layout/process3"/>
    <dgm:cxn modelId="{092CC250-E2D5-41C1-93A7-6D1F0C377BCE}" type="presParOf" srcId="{FE282B31-390A-40BE-9E39-2F4720166E1C}" destId="{46A3BFF2-1A1F-448A-99AA-DF712F672232}" srcOrd="1" destOrd="0" presId="urn:microsoft.com/office/officeart/2005/8/layout/process3"/>
    <dgm:cxn modelId="{F43CDDD5-EC15-439B-AE61-CFC476E1D503}" type="presParOf" srcId="{FE282B31-390A-40BE-9E39-2F4720166E1C}" destId="{AB1ECD21-DF81-4660-B17F-E6C4D3227B2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123D1-FEF8-468A-9089-BDCA0C63DA1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AC4190E0-5DE9-415A-B988-4CF9927C7FE5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Técnica: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Encuesta</a:t>
          </a:r>
          <a:endParaRPr lang="es-EC" sz="1600" dirty="0"/>
        </a:p>
      </dgm:t>
    </dgm:pt>
    <dgm:pt modelId="{7DD5D5AC-BF76-4AF5-9CA8-5B3A808186BA}" type="parTrans" cxnId="{6CC23792-111A-4520-A942-A74CE7B8AEBA}">
      <dgm:prSet/>
      <dgm:spPr/>
      <dgm:t>
        <a:bodyPr/>
        <a:lstStyle/>
        <a:p>
          <a:endParaRPr lang="es-EC"/>
        </a:p>
      </dgm:t>
    </dgm:pt>
    <dgm:pt modelId="{18F98F60-B9F5-45A0-AE8A-F7E6AAB4B5F7}" type="sibTrans" cxnId="{6CC23792-111A-4520-A942-A74CE7B8AEBA}">
      <dgm:prSet/>
      <dgm:spPr/>
      <dgm:t>
        <a:bodyPr/>
        <a:lstStyle/>
        <a:p>
          <a:endParaRPr lang="es-EC"/>
        </a:p>
      </dgm:t>
    </dgm:pt>
    <dgm:pt modelId="{926B3C1A-0612-440F-85F7-BC20072C19D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Instrumento: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Cuestionario</a:t>
          </a:r>
          <a:endParaRPr lang="es-EC" sz="1600" dirty="0"/>
        </a:p>
      </dgm:t>
    </dgm:pt>
    <dgm:pt modelId="{B98D252B-11AC-493C-BC87-882D5B6A18FC}" type="parTrans" cxnId="{366D1188-A498-48BB-AEB6-9E5707E2CE9B}">
      <dgm:prSet/>
      <dgm:spPr/>
      <dgm:t>
        <a:bodyPr/>
        <a:lstStyle/>
        <a:p>
          <a:endParaRPr lang="es-EC"/>
        </a:p>
      </dgm:t>
    </dgm:pt>
    <dgm:pt modelId="{C1B06EBC-E708-46BD-AEDC-96CBF4A6795E}" type="sibTrans" cxnId="{366D1188-A498-48BB-AEB6-9E5707E2CE9B}">
      <dgm:prSet/>
      <dgm:spPr/>
      <dgm:t>
        <a:bodyPr/>
        <a:lstStyle/>
        <a:p>
          <a:endParaRPr lang="es-EC"/>
        </a:p>
      </dgm:t>
    </dgm:pt>
    <dgm:pt modelId="{5C051D2E-523E-42E0-9DA7-1231FD811227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Herramienta: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Google Forms</a:t>
          </a:r>
          <a:endParaRPr lang="es-EC" sz="1600" dirty="0"/>
        </a:p>
      </dgm:t>
    </dgm:pt>
    <dgm:pt modelId="{7B992C94-C0DE-4786-96EB-FDC477F44BD7}" type="parTrans" cxnId="{76057433-8301-4F3D-ACE5-76C7D36216B7}">
      <dgm:prSet/>
      <dgm:spPr/>
      <dgm:t>
        <a:bodyPr/>
        <a:lstStyle/>
        <a:p>
          <a:endParaRPr lang="es-EC"/>
        </a:p>
      </dgm:t>
    </dgm:pt>
    <dgm:pt modelId="{9F20FBFE-699E-41CF-B606-2C8C80FEF5BD}" type="sibTrans" cxnId="{76057433-8301-4F3D-ACE5-76C7D36216B7}">
      <dgm:prSet/>
      <dgm:spPr/>
      <dgm:t>
        <a:bodyPr/>
        <a:lstStyle/>
        <a:p>
          <a:endParaRPr lang="es-EC"/>
        </a:p>
      </dgm:t>
    </dgm:pt>
    <dgm:pt modelId="{FCA2BB36-9481-4954-A72E-7C6AE4609359}" type="pres">
      <dgm:prSet presAssocID="{8FE123D1-FEF8-468A-9089-BDCA0C63DA1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F9C798C-5CEE-47D9-B5C8-4941A0C7A5A9}" type="pres">
      <dgm:prSet presAssocID="{AC4190E0-5DE9-415A-B988-4CF9927C7FE5}" presName="Accent1" presStyleCnt="0"/>
      <dgm:spPr/>
    </dgm:pt>
    <dgm:pt modelId="{830A6E2F-5BA5-4709-8BD4-6EE47B8C0F95}" type="pres">
      <dgm:prSet presAssocID="{AC4190E0-5DE9-415A-B988-4CF9927C7FE5}" presName="Accent" presStyleLbl="node1" presStyleIdx="0" presStyleCnt="3"/>
      <dgm:spPr/>
    </dgm:pt>
    <dgm:pt modelId="{83A86D75-A99B-4C45-B5C3-7B792639DD13}" type="pres">
      <dgm:prSet presAssocID="{AC4190E0-5DE9-415A-B988-4CF9927C7F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37A08DB-1097-49FB-B66B-9530E1426317}" type="pres">
      <dgm:prSet presAssocID="{926B3C1A-0612-440F-85F7-BC20072C19D8}" presName="Accent2" presStyleCnt="0"/>
      <dgm:spPr/>
    </dgm:pt>
    <dgm:pt modelId="{BA76C707-2CF8-40C6-9503-F4F6EEBC86D0}" type="pres">
      <dgm:prSet presAssocID="{926B3C1A-0612-440F-85F7-BC20072C19D8}" presName="Accent" presStyleLbl="node1" presStyleIdx="1" presStyleCnt="3" custScaleX="102757"/>
      <dgm:spPr/>
    </dgm:pt>
    <dgm:pt modelId="{7B0091CD-59FB-4F7F-8D70-DB3E80A6112B}" type="pres">
      <dgm:prSet presAssocID="{926B3C1A-0612-440F-85F7-BC20072C19D8}" presName="Parent2" presStyleLbl="revTx" presStyleIdx="1" presStyleCnt="3" custScaleX="117724">
        <dgm:presLayoutVars>
          <dgm:chMax val="1"/>
          <dgm:chPref val="1"/>
          <dgm:bulletEnabled val="1"/>
        </dgm:presLayoutVars>
      </dgm:prSet>
      <dgm:spPr/>
    </dgm:pt>
    <dgm:pt modelId="{EA91EDA5-38BB-4E47-9BA6-094520C20B8F}" type="pres">
      <dgm:prSet presAssocID="{5C051D2E-523E-42E0-9DA7-1231FD811227}" presName="Accent3" presStyleCnt="0"/>
      <dgm:spPr/>
    </dgm:pt>
    <dgm:pt modelId="{D4FFAE38-B8E7-4135-8ABE-04CB45F59987}" type="pres">
      <dgm:prSet presAssocID="{5C051D2E-523E-42E0-9DA7-1231FD811227}" presName="Accent" presStyleLbl="node1" presStyleIdx="2" presStyleCnt="3" custScaleX="107374"/>
      <dgm:spPr/>
    </dgm:pt>
    <dgm:pt modelId="{74217EC8-F07E-4CFA-A274-50B0C33DD729}" type="pres">
      <dgm:prSet presAssocID="{5C051D2E-523E-42E0-9DA7-1231FD811227}" presName="Parent3" presStyleLbl="revTx" presStyleIdx="2" presStyleCnt="3" custScaleX="122628">
        <dgm:presLayoutVars>
          <dgm:chMax val="1"/>
          <dgm:chPref val="1"/>
          <dgm:bulletEnabled val="1"/>
        </dgm:presLayoutVars>
      </dgm:prSet>
      <dgm:spPr/>
    </dgm:pt>
  </dgm:ptLst>
  <dgm:cxnLst>
    <dgm:cxn modelId="{800EEF0A-F268-4BA7-ADCB-997905C70689}" type="presOf" srcId="{8FE123D1-FEF8-468A-9089-BDCA0C63DA1C}" destId="{FCA2BB36-9481-4954-A72E-7C6AE4609359}" srcOrd="0" destOrd="0" presId="urn:microsoft.com/office/officeart/2009/layout/CircleArrowProcess"/>
    <dgm:cxn modelId="{EE05F32C-2D65-4160-864B-72BA6960D331}" type="presOf" srcId="{AC4190E0-5DE9-415A-B988-4CF9927C7FE5}" destId="{83A86D75-A99B-4C45-B5C3-7B792639DD13}" srcOrd="0" destOrd="0" presId="urn:microsoft.com/office/officeart/2009/layout/CircleArrowProcess"/>
    <dgm:cxn modelId="{76057433-8301-4F3D-ACE5-76C7D36216B7}" srcId="{8FE123D1-FEF8-468A-9089-BDCA0C63DA1C}" destId="{5C051D2E-523E-42E0-9DA7-1231FD811227}" srcOrd="2" destOrd="0" parTransId="{7B992C94-C0DE-4786-96EB-FDC477F44BD7}" sibTransId="{9F20FBFE-699E-41CF-B606-2C8C80FEF5BD}"/>
    <dgm:cxn modelId="{D50CF03C-E2E6-46D3-B98F-DAB50E4E47C2}" type="presOf" srcId="{926B3C1A-0612-440F-85F7-BC20072C19D8}" destId="{7B0091CD-59FB-4F7F-8D70-DB3E80A6112B}" srcOrd="0" destOrd="0" presId="urn:microsoft.com/office/officeart/2009/layout/CircleArrowProcess"/>
    <dgm:cxn modelId="{366D1188-A498-48BB-AEB6-9E5707E2CE9B}" srcId="{8FE123D1-FEF8-468A-9089-BDCA0C63DA1C}" destId="{926B3C1A-0612-440F-85F7-BC20072C19D8}" srcOrd="1" destOrd="0" parTransId="{B98D252B-11AC-493C-BC87-882D5B6A18FC}" sibTransId="{C1B06EBC-E708-46BD-AEDC-96CBF4A6795E}"/>
    <dgm:cxn modelId="{6CC23792-111A-4520-A942-A74CE7B8AEBA}" srcId="{8FE123D1-FEF8-468A-9089-BDCA0C63DA1C}" destId="{AC4190E0-5DE9-415A-B988-4CF9927C7FE5}" srcOrd="0" destOrd="0" parTransId="{7DD5D5AC-BF76-4AF5-9CA8-5B3A808186BA}" sibTransId="{18F98F60-B9F5-45A0-AE8A-F7E6AAB4B5F7}"/>
    <dgm:cxn modelId="{00D085E2-1FA3-4332-A79D-E1F68B733DB7}" type="presOf" srcId="{5C051D2E-523E-42E0-9DA7-1231FD811227}" destId="{74217EC8-F07E-4CFA-A274-50B0C33DD729}" srcOrd="0" destOrd="0" presId="urn:microsoft.com/office/officeart/2009/layout/CircleArrowProcess"/>
    <dgm:cxn modelId="{07CF7EBF-65C6-474F-9603-F5D88823F184}" type="presParOf" srcId="{FCA2BB36-9481-4954-A72E-7C6AE4609359}" destId="{EF9C798C-5CEE-47D9-B5C8-4941A0C7A5A9}" srcOrd="0" destOrd="0" presId="urn:microsoft.com/office/officeart/2009/layout/CircleArrowProcess"/>
    <dgm:cxn modelId="{049B26DB-B28D-437A-80E8-95FA4E9377DE}" type="presParOf" srcId="{EF9C798C-5CEE-47D9-B5C8-4941A0C7A5A9}" destId="{830A6E2F-5BA5-4709-8BD4-6EE47B8C0F95}" srcOrd="0" destOrd="0" presId="urn:microsoft.com/office/officeart/2009/layout/CircleArrowProcess"/>
    <dgm:cxn modelId="{3D988475-9A89-4B36-8DF9-705E2C7E8473}" type="presParOf" srcId="{FCA2BB36-9481-4954-A72E-7C6AE4609359}" destId="{83A86D75-A99B-4C45-B5C3-7B792639DD13}" srcOrd="1" destOrd="0" presId="urn:microsoft.com/office/officeart/2009/layout/CircleArrowProcess"/>
    <dgm:cxn modelId="{A12C8029-DDA5-4D4B-85AC-3FD2C6481D81}" type="presParOf" srcId="{FCA2BB36-9481-4954-A72E-7C6AE4609359}" destId="{437A08DB-1097-49FB-B66B-9530E1426317}" srcOrd="2" destOrd="0" presId="urn:microsoft.com/office/officeart/2009/layout/CircleArrowProcess"/>
    <dgm:cxn modelId="{B9F4F711-A85F-4630-A199-A286FAD255DB}" type="presParOf" srcId="{437A08DB-1097-49FB-B66B-9530E1426317}" destId="{BA76C707-2CF8-40C6-9503-F4F6EEBC86D0}" srcOrd="0" destOrd="0" presId="urn:microsoft.com/office/officeart/2009/layout/CircleArrowProcess"/>
    <dgm:cxn modelId="{FCBF4D47-21FC-4085-B345-30F9F6AA2B31}" type="presParOf" srcId="{FCA2BB36-9481-4954-A72E-7C6AE4609359}" destId="{7B0091CD-59FB-4F7F-8D70-DB3E80A6112B}" srcOrd="3" destOrd="0" presId="urn:microsoft.com/office/officeart/2009/layout/CircleArrowProcess"/>
    <dgm:cxn modelId="{B285E878-8F25-46B0-8698-0D03A9AE9C9B}" type="presParOf" srcId="{FCA2BB36-9481-4954-A72E-7C6AE4609359}" destId="{EA91EDA5-38BB-4E47-9BA6-094520C20B8F}" srcOrd="4" destOrd="0" presId="urn:microsoft.com/office/officeart/2009/layout/CircleArrowProcess"/>
    <dgm:cxn modelId="{076ABA95-AEAB-4CC0-B5FA-1E4D1D1FDA29}" type="presParOf" srcId="{EA91EDA5-38BB-4E47-9BA6-094520C20B8F}" destId="{D4FFAE38-B8E7-4135-8ABE-04CB45F59987}" srcOrd="0" destOrd="0" presId="urn:microsoft.com/office/officeart/2009/layout/CircleArrowProcess"/>
    <dgm:cxn modelId="{42C820A1-565E-4349-8D48-F38DFCF474C5}" type="presParOf" srcId="{FCA2BB36-9481-4954-A72E-7C6AE4609359}" destId="{74217EC8-F07E-4CFA-A274-50B0C33DD72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8FC7F1-88F4-4E8B-9B03-DC24BF4FBF4D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D211F0CC-20A7-43AF-B622-71F14B104B8E}">
      <dgm:prSet phldrT="[Texto]"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Validez de contenido: </a:t>
          </a:r>
        </a:p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Juicio de Expertos</a:t>
          </a:r>
          <a:endParaRPr lang="es-EC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1A35F-A409-4BDF-8FC6-F5DD331A47EE}" type="parTrans" cxnId="{B8E0793C-FE4F-4BCF-ABA6-F35740505943}">
      <dgm:prSet/>
      <dgm:spPr/>
      <dgm:t>
        <a:bodyPr/>
        <a:lstStyle/>
        <a:p>
          <a:endParaRPr lang="es-EC"/>
        </a:p>
      </dgm:t>
    </dgm:pt>
    <dgm:pt modelId="{CB5E668A-E01E-44B1-B652-EA60827EB3E2}" type="sibTrans" cxnId="{B8E0793C-FE4F-4BCF-ABA6-F35740505943}">
      <dgm:prSet/>
      <dgm:spPr>
        <a:solidFill>
          <a:schemeClr val="accent2"/>
        </a:solidFill>
      </dgm:spPr>
      <dgm:t>
        <a:bodyPr/>
        <a:lstStyle/>
        <a:p>
          <a:endParaRPr lang="es-EC"/>
        </a:p>
      </dgm:t>
    </dgm:pt>
    <dgm:pt modelId="{443C64A6-993E-42BC-802E-5C47D60C215E}">
      <dgm:prSet phldrT="[Texto]"/>
      <dgm:spPr/>
      <dgm:t>
        <a:bodyPr/>
        <a:lstStyle/>
        <a:p>
          <a:r>
            <a:rPr lang="es-ES" b="1">
              <a:latin typeface="Arial" panose="020B0604020202020204" pitchFamily="34" charset="0"/>
              <a:cs typeface="Arial" panose="020B0604020202020204" pitchFamily="34" charset="0"/>
            </a:rPr>
            <a:t>Confiabilidad:</a:t>
          </a:r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 Formula de </a:t>
          </a:r>
          <a:r>
            <a:rPr lang="es-ES_tradnl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Kuder y Richardson para calcular la consistencia interna</a:t>
          </a:r>
          <a:r>
            <a:rPr lang="es-ES_tradnl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 </a:t>
          </a:r>
          <a:endParaRPr lang="es-EC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DD844-2A14-4692-A3C1-B809CEAF2C36}" type="parTrans" cxnId="{A8C399D9-86CD-4241-8B67-C06788D53DC8}">
      <dgm:prSet/>
      <dgm:spPr/>
      <dgm:t>
        <a:bodyPr/>
        <a:lstStyle/>
        <a:p>
          <a:endParaRPr lang="es-EC"/>
        </a:p>
      </dgm:t>
    </dgm:pt>
    <dgm:pt modelId="{492B62F3-1617-4DAC-928E-207F18C6C6A0}" type="sibTrans" cxnId="{A8C399D9-86CD-4241-8B67-C06788D53DC8}">
      <dgm:prSet/>
      <dgm:spPr/>
      <dgm:t>
        <a:bodyPr/>
        <a:lstStyle/>
        <a:p>
          <a:endParaRPr lang="es-EC"/>
        </a:p>
      </dgm:t>
    </dgm:pt>
    <dgm:pt modelId="{C8FF2CF8-B9D9-450D-883A-106F88483B6D}">
      <dgm:prSet phldrT="[Texto]" custT="1"/>
      <dgm:spPr/>
      <dgm:t>
        <a:bodyPr/>
        <a:lstStyle/>
        <a:p>
          <a:pPr algn="l"/>
          <a:r>
            <a:rPr lang="en-US" sz="1800" baseline="0" dirty="0">
              <a:latin typeface="Arial" panose="020B0604020202020204" pitchFamily="34" charset="0"/>
              <a:cs typeface="Arial" panose="020B0604020202020204" pitchFamily="34" charset="0"/>
            </a:rPr>
            <a:t> Resultado:</a:t>
          </a:r>
          <a:endParaRPr lang="es-EC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C9FAC-BC6E-4D68-83FE-D61A793D6508}" type="sibTrans" cxnId="{2EB54AEA-07C9-4761-BC72-C107CE3FEC2F}">
      <dgm:prSet/>
      <dgm:spPr/>
      <dgm:t>
        <a:bodyPr/>
        <a:lstStyle/>
        <a:p>
          <a:endParaRPr lang="es-EC"/>
        </a:p>
      </dgm:t>
    </dgm:pt>
    <dgm:pt modelId="{D5F07D42-2AA4-4A5B-919C-3A1C5B1ADCA3}" type="parTrans" cxnId="{2EB54AEA-07C9-4761-BC72-C107CE3FEC2F}">
      <dgm:prSet/>
      <dgm:spPr/>
      <dgm:t>
        <a:bodyPr/>
        <a:lstStyle/>
        <a:p>
          <a:endParaRPr lang="es-EC"/>
        </a:p>
      </dgm:t>
    </dgm:pt>
    <dgm:pt modelId="{2F89CD37-AE29-4AE9-A292-A405261FAEE3}" type="pres">
      <dgm:prSet presAssocID="{DE8FC7F1-88F4-4E8B-9B03-DC24BF4FBF4D}" presName="Name0" presStyleCnt="0">
        <dgm:presLayoutVars>
          <dgm:dir/>
          <dgm:resizeHandles val="exact"/>
        </dgm:presLayoutVars>
      </dgm:prSet>
      <dgm:spPr/>
    </dgm:pt>
    <dgm:pt modelId="{F2888955-2F5C-40D2-93D0-5D9B1D06EC6E}" type="pres">
      <dgm:prSet presAssocID="{DE8FC7F1-88F4-4E8B-9B03-DC24BF4FBF4D}" presName="vNodes" presStyleCnt="0"/>
      <dgm:spPr/>
    </dgm:pt>
    <dgm:pt modelId="{E3F27E30-9D38-4B23-AAE2-F0EE64FEC154}" type="pres">
      <dgm:prSet presAssocID="{D211F0CC-20A7-43AF-B622-71F14B104B8E}" presName="node" presStyleLbl="node1" presStyleIdx="0" presStyleCnt="3" custScaleX="155877" custScaleY="64859">
        <dgm:presLayoutVars>
          <dgm:bulletEnabled val="1"/>
        </dgm:presLayoutVars>
      </dgm:prSet>
      <dgm:spPr>
        <a:prstGeom prst="roundRect">
          <a:avLst/>
        </a:prstGeom>
      </dgm:spPr>
    </dgm:pt>
    <dgm:pt modelId="{4257BEC7-F5C3-4CC4-8FC4-ADFE9D8EB4FE}" type="pres">
      <dgm:prSet presAssocID="{CB5E668A-E01E-44B1-B652-EA60827EB3E2}" presName="spacerT" presStyleCnt="0"/>
      <dgm:spPr/>
    </dgm:pt>
    <dgm:pt modelId="{AF868ED1-5AF0-45FE-BDE7-EC977FAC333C}" type="pres">
      <dgm:prSet presAssocID="{CB5E668A-E01E-44B1-B652-EA60827EB3E2}" presName="sibTrans" presStyleLbl="sibTrans2D1" presStyleIdx="0" presStyleCnt="2" custLinFactNeighborX="2002" custLinFactNeighborY="25554"/>
      <dgm:spPr/>
    </dgm:pt>
    <dgm:pt modelId="{B88FE3C5-FC2F-4805-A105-A3CF21DDEDBB}" type="pres">
      <dgm:prSet presAssocID="{CB5E668A-E01E-44B1-B652-EA60827EB3E2}" presName="spacerB" presStyleCnt="0"/>
      <dgm:spPr/>
    </dgm:pt>
    <dgm:pt modelId="{DDAF43A6-D06D-446B-8940-A832F949D603}" type="pres">
      <dgm:prSet presAssocID="{443C64A6-993E-42BC-802E-5C47D60C215E}" presName="node" presStyleLbl="node1" presStyleIdx="1" presStyleCnt="3" custScaleX="148071" custScaleY="105616">
        <dgm:presLayoutVars>
          <dgm:bulletEnabled val="1"/>
        </dgm:presLayoutVars>
      </dgm:prSet>
      <dgm:spPr>
        <a:prstGeom prst="roundRect">
          <a:avLst/>
        </a:prstGeom>
      </dgm:spPr>
    </dgm:pt>
    <dgm:pt modelId="{FEB8B42F-E722-4854-9271-632233BB4659}" type="pres">
      <dgm:prSet presAssocID="{DE8FC7F1-88F4-4E8B-9B03-DC24BF4FBF4D}" presName="sibTransLast" presStyleLbl="sibTrans2D1" presStyleIdx="1" presStyleCnt="2" custAng="417955" custScaleX="137645" custScaleY="72230" custLinFactNeighborX="-96210" custLinFactNeighborY="-27958"/>
      <dgm:spPr/>
    </dgm:pt>
    <dgm:pt modelId="{C6758485-CD1A-4395-9CED-ADED49FE9320}" type="pres">
      <dgm:prSet presAssocID="{DE8FC7F1-88F4-4E8B-9B03-DC24BF4FBF4D}" presName="connectorText" presStyleLbl="sibTrans2D1" presStyleIdx="1" presStyleCnt="2"/>
      <dgm:spPr/>
    </dgm:pt>
    <dgm:pt modelId="{7E3E37E7-9CDA-4D36-957D-161BB01B6520}" type="pres">
      <dgm:prSet presAssocID="{DE8FC7F1-88F4-4E8B-9B03-DC24BF4FBF4D}" presName="lastNode" presStyleLbl="node1" presStyleIdx="2" presStyleCnt="3" custScaleX="81218" custScaleY="19058" custLinFactNeighborX="-62911" custLinFactNeighborY="-1167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2716D92C-AAA1-40E6-A37F-0C416B8E9BAD}" type="presOf" srcId="{443C64A6-993E-42BC-802E-5C47D60C215E}" destId="{DDAF43A6-D06D-446B-8940-A832F949D603}" srcOrd="0" destOrd="0" presId="urn:microsoft.com/office/officeart/2005/8/layout/equation2"/>
    <dgm:cxn modelId="{B4112E2F-579E-4B66-A6A1-14B77D33AE51}" type="presOf" srcId="{C8FF2CF8-B9D9-450D-883A-106F88483B6D}" destId="{7E3E37E7-9CDA-4D36-957D-161BB01B6520}" srcOrd="0" destOrd="0" presId="urn:microsoft.com/office/officeart/2005/8/layout/equation2"/>
    <dgm:cxn modelId="{B8E0793C-FE4F-4BCF-ABA6-F35740505943}" srcId="{DE8FC7F1-88F4-4E8B-9B03-DC24BF4FBF4D}" destId="{D211F0CC-20A7-43AF-B622-71F14B104B8E}" srcOrd="0" destOrd="0" parTransId="{25B1A35F-A409-4BDF-8FC6-F5DD331A47EE}" sibTransId="{CB5E668A-E01E-44B1-B652-EA60827EB3E2}"/>
    <dgm:cxn modelId="{7760FE5C-5769-448D-A7FE-758C7618AFD0}" type="presOf" srcId="{D211F0CC-20A7-43AF-B622-71F14B104B8E}" destId="{E3F27E30-9D38-4B23-AAE2-F0EE64FEC154}" srcOrd="0" destOrd="0" presId="urn:microsoft.com/office/officeart/2005/8/layout/equation2"/>
    <dgm:cxn modelId="{90AF26B2-EB76-4DFF-BC64-FB0E1C4C8038}" type="presOf" srcId="{492B62F3-1617-4DAC-928E-207F18C6C6A0}" destId="{C6758485-CD1A-4395-9CED-ADED49FE9320}" srcOrd="1" destOrd="0" presId="urn:microsoft.com/office/officeart/2005/8/layout/equation2"/>
    <dgm:cxn modelId="{41A88ED0-87FE-4E0A-B25F-D541DEB34EE9}" type="presOf" srcId="{CB5E668A-E01E-44B1-B652-EA60827EB3E2}" destId="{AF868ED1-5AF0-45FE-BDE7-EC977FAC333C}" srcOrd="0" destOrd="0" presId="urn:microsoft.com/office/officeart/2005/8/layout/equation2"/>
    <dgm:cxn modelId="{A8C399D9-86CD-4241-8B67-C06788D53DC8}" srcId="{DE8FC7F1-88F4-4E8B-9B03-DC24BF4FBF4D}" destId="{443C64A6-993E-42BC-802E-5C47D60C215E}" srcOrd="1" destOrd="0" parTransId="{1E8DD844-2A14-4692-A3C1-B809CEAF2C36}" sibTransId="{492B62F3-1617-4DAC-928E-207F18C6C6A0}"/>
    <dgm:cxn modelId="{2EB54AEA-07C9-4761-BC72-C107CE3FEC2F}" srcId="{DE8FC7F1-88F4-4E8B-9B03-DC24BF4FBF4D}" destId="{C8FF2CF8-B9D9-450D-883A-106F88483B6D}" srcOrd="2" destOrd="0" parTransId="{D5F07D42-2AA4-4A5B-919C-3A1C5B1ADCA3}" sibTransId="{8F0C9FAC-BC6E-4D68-83FE-D61A793D6508}"/>
    <dgm:cxn modelId="{A0B98CF8-D549-4075-B9F3-B1A930E1E1F2}" type="presOf" srcId="{492B62F3-1617-4DAC-928E-207F18C6C6A0}" destId="{FEB8B42F-E722-4854-9271-632233BB4659}" srcOrd="0" destOrd="0" presId="urn:microsoft.com/office/officeart/2005/8/layout/equation2"/>
    <dgm:cxn modelId="{D3335DFC-8FEE-4B2B-9F25-6340D61EAA04}" type="presOf" srcId="{DE8FC7F1-88F4-4E8B-9B03-DC24BF4FBF4D}" destId="{2F89CD37-AE29-4AE9-A292-A405261FAEE3}" srcOrd="0" destOrd="0" presId="urn:microsoft.com/office/officeart/2005/8/layout/equation2"/>
    <dgm:cxn modelId="{69DBCE56-707F-4227-8A64-BFE4AF8E3744}" type="presParOf" srcId="{2F89CD37-AE29-4AE9-A292-A405261FAEE3}" destId="{F2888955-2F5C-40D2-93D0-5D9B1D06EC6E}" srcOrd="0" destOrd="0" presId="urn:microsoft.com/office/officeart/2005/8/layout/equation2"/>
    <dgm:cxn modelId="{EB6BA9BA-3C1F-4835-BAEB-02A0C2614ED2}" type="presParOf" srcId="{F2888955-2F5C-40D2-93D0-5D9B1D06EC6E}" destId="{E3F27E30-9D38-4B23-AAE2-F0EE64FEC154}" srcOrd="0" destOrd="0" presId="urn:microsoft.com/office/officeart/2005/8/layout/equation2"/>
    <dgm:cxn modelId="{49DEDB46-355C-47B9-A39B-4A02F42F52BE}" type="presParOf" srcId="{F2888955-2F5C-40D2-93D0-5D9B1D06EC6E}" destId="{4257BEC7-F5C3-4CC4-8FC4-ADFE9D8EB4FE}" srcOrd="1" destOrd="0" presId="urn:microsoft.com/office/officeart/2005/8/layout/equation2"/>
    <dgm:cxn modelId="{F80E4718-22CE-4850-B1F1-8B5520697CCC}" type="presParOf" srcId="{F2888955-2F5C-40D2-93D0-5D9B1D06EC6E}" destId="{AF868ED1-5AF0-45FE-BDE7-EC977FAC333C}" srcOrd="2" destOrd="0" presId="urn:microsoft.com/office/officeart/2005/8/layout/equation2"/>
    <dgm:cxn modelId="{794D88C3-1B0B-4FF8-B939-45D2CC6F42A2}" type="presParOf" srcId="{F2888955-2F5C-40D2-93D0-5D9B1D06EC6E}" destId="{B88FE3C5-FC2F-4805-A105-A3CF21DDEDBB}" srcOrd="3" destOrd="0" presId="urn:microsoft.com/office/officeart/2005/8/layout/equation2"/>
    <dgm:cxn modelId="{1500FA02-5635-4BED-9E5D-A4392FB54C40}" type="presParOf" srcId="{F2888955-2F5C-40D2-93D0-5D9B1D06EC6E}" destId="{DDAF43A6-D06D-446B-8940-A832F949D603}" srcOrd="4" destOrd="0" presId="urn:microsoft.com/office/officeart/2005/8/layout/equation2"/>
    <dgm:cxn modelId="{0D7164AE-216D-44B4-A3CC-063871326F42}" type="presParOf" srcId="{2F89CD37-AE29-4AE9-A292-A405261FAEE3}" destId="{FEB8B42F-E722-4854-9271-632233BB4659}" srcOrd="1" destOrd="0" presId="urn:microsoft.com/office/officeart/2005/8/layout/equation2"/>
    <dgm:cxn modelId="{D3EE9C09-D2ED-46BC-8537-A5E54E0BBA26}" type="presParOf" srcId="{FEB8B42F-E722-4854-9271-632233BB4659}" destId="{C6758485-CD1A-4395-9CED-ADED49FE9320}" srcOrd="0" destOrd="0" presId="urn:microsoft.com/office/officeart/2005/8/layout/equation2"/>
    <dgm:cxn modelId="{4C4708FB-AD68-4D7F-B588-AB57989EEB87}" type="presParOf" srcId="{2F89CD37-AE29-4AE9-A292-A405261FAEE3}" destId="{7E3E37E7-9CDA-4D36-957D-161BB01B6520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FB4696-311E-4890-8C20-F4CC89C0EDF7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717EF6E5-9437-4942-868A-8DA279F312B8}">
      <dgm:prSet phldrT="[Texto]"/>
      <dgm:spPr/>
      <dgm:t>
        <a:bodyPr/>
        <a:lstStyle/>
        <a:p>
          <a:pPr algn="ctr"/>
          <a:r>
            <a:rPr lang="es-EC" b="1" i="0" dirty="0"/>
            <a:t>1. Obtención de requerimientos:</a:t>
          </a:r>
        </a:p>
        <a:p>
          <a:pPr algn="ctr"/>
          <a:r>
            <a:rPr lang="es-EC" dirty="0"/>
            <a:t>Muestra de 46 sujetos entre docentes invitados y personal administrativo.</a:t>
          </a:r>
        </a:p>
      </dgm:t>
    </dgm:pt>
    <dgm:pt modelId="{B04AC4DE-3173-4C5B-B5B2-122505E9583C}" type="parTrans" cxnId="{0A0CE6F7-31E1-4751-B533-E3ED56E160AF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C9006AB0-8641-4C1D-A976-BDAF00935480}" type="sibTrans" cxnId="{0A0CE6F7-31E1-4751-B533-E3ED56E160AF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ECE63482-B522-4B7B-8C0F-DC5095A72E11}">
      <dgm:prSet phldrT="[Texto]"/>
      <dgm:spPr/>
      <dgm:t>
        <a:bodyPr/>
        <a:lstStyle/>
        <a:p>
          <a:pPr algn="ctr"/>
          <a:r>
            <a:rPr lang="es-EC" b="1"/>
            <a:t>2. Diseño de la aplicación:</a:t>
          </a:r>
        </a:p>
        <a:p>
          <a:pPr algn="l"/>
          <a:r>
            <a:rPr lang="es-EC"/>
            <a:t>Utilizando diagramas UML</a:t>
          </a:r>
        </a:p>
        <a:p>
          <a:pPr algn="l"/>
          <a:r>
            <a:rPr lang="es-EC"/>
            <a:t>D. clases, D. caso de usos, D. de estados, D. actividades</a:t>
          </a:r>
        </a:p>
      </dgm:t>
    </dgm:pt>
    <dgm:pt modelId="{BEEEDD57-E9A4-48CB-BADF-7B953E2D64C9}" type="parTrans" cxnId="{0B7AD08D-52B6-49D8-A1B2-15A861C2363B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51B9F90A-4DE8-42C0-8D97-B6BA258B756A}" type="sibTrans" cxnId="{0B7AD08D-52B6-49D8-A1B2-15A861C2363B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BD2F56BC-CFCA-490A-90D1-CCE3DC8B2CCD}">
      <dgm:prSet phldrT="[Texto]"/>
      <dgm:spPr/>
      <dgm:t>
        <a:bodyPr/>
        <a:lstStyle/>
        <a:p>
          <a:pPr algn="ctr"/>
          <a:r>
            <a:rPr lang="es-EC" b="1" dirty="0"/>
            <a:t>3. Desarrollo:</a:t>
          </a:r>
          <a:endParaRPr lang="es-EC" dirty="0"/>
        </a:p>
        <a:p>
          <a:pPr algn="l"/>
          <a:r>
            <a:rPr lang="es-EC" dirty="0"/>
            <a:t>Metodología SCRUM</a:t>
          </a:r>
        </a:p>
        <a:p>
          <a:pPr algn="l"/>
          <a:r>
            <a:rPr lang="es-EC" dirty="0"/>
            <a:t>Frontend y Backend: Laravel</a:t>
          </a:r>
        </a:p>
      </dgm:t>
    </dgm:pt>
    <dgm:pt modelId="{4819574C-E53E-42D3-B7DF-4C0B1619EB6D}" type="parTrans" cxnId="{1BB0DBA1-170C-42B4-AD0C-BD14A25929B7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C591FF45-DF13-455B-A78A-587953316C15}" type="sibTrans" cxnId="{1BB0DBA1-170C-42B4-AD0C-BD14A25929B7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10935EED-0D89-4C3D-B7D9-5CAE51996821}">
      <dgm:prSet phldrT="[Texto]"/>
      <dgm:spPr/>
      <dgm:t>
        <a:bodyPr/>
        <a:lstStyle/>
        <a:p>
          <a:pPr algn="ctr"/>
          <a:r>
            <a:rPr lang="es-EC" b="1" dirty="0"/>
            <a:t>4. Pruebas:</a:t>
          </a:r>
        </a:p>
        <a:p>
          <a:pPr algn="l"/>
          <a:r>
            <a:rPr lang="es-EC" dirty="0"/>
            <a:t>Pruebas de funcionalidad del tipo caja negra.</a:t>
          </a:r>
        </a:p>
      </dgm:t>
    </dgm:pt>
    <dgm:pt modelId="{34E26825-5027-4EA8-A8FA-5A4C13725978}" type="parTrans" cxnId="{C6656810-CA65-45F3-B9FC-190140270E35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EE8C617A-4C3F-4555-8D7A-12FAE05DC6CA}" type="sibTrans" cxnId="{C6656810-CA65-45F3-B9FC-190140270E35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A7697B02-44F4-42AD-9E5F-D69F5EF002C9}" type="pres">
      <dgm:prSet presAssocID="{B5FB4696-311E-4890-8C20-F4CC89C0EDF7}" presName="diagram" presStyleCnt="0">
        <dgm:presLayoutVars>
          <dgm:dir/>
          <dgm:resizeHandles val="exact"/>
        </dgm:presLayoutVars>
      </dgm:prSet>
      <dgm:spPr/>
    </dgm:pt>
    <dgm:pt modelId="{070ED08B-BD81-4D87-8860-17A490F62209}" type="pres">
      <dgm:prSet presAssocID="{717EF6E5-9437-4942-868A-8DA279F312B8}" presName="node" presStyleLbl="node1" presStyleIdx="0" presStyleCnt="4">
        <dgm:presLayoutVars>
          <dgm:bulletEnabled val="1"/>
        </dgm:presLayoutVars>
      </dgm:prSet>
      <dgm:spPr/>
    </dgm:pt>
    <dgm:pt modelId="{198EDC17-7656-480A-A6E7-AF43128D9D2B}" type="pres">
      <dgm:prSet presAssocID="{C9006AB0-8641-4C1D-A976-BDAF00935480}" presName="sibTrans" presStyleCnt="0"/>
      <dgm:spPr/>
    </dgm:pt>
    <dgm:pt modelId="{719E98C7-87EE-4104-9F4E-C4F95726D526}" type="pres">
      <dgm:prSet presAssocID="{ECE63482-B522-4B7B-8C0F-DC5095A72E11}" presName="node" presStyleLbl="node1" presStyleIdx="1" presStyleCnt="4" custScaleX="107491">
        <dgm:presLayoutVars>
          <dgm:bulletEnabled val="1"/>
        </dgm:presLayoutVars>
      </dgm:prSet>
      <dgm:spPr/>
    </dgm:pt>
    <dgm:pt modelId="{B6D56F4D-F23E-4369-990E-49DC95B7239F}" type="pres">
      <dgm:prSet presAssocID="{51B9F90A-4DE8-42C0-8D97-B6BA258B756A}" presName="sibTrans" presStyleCnt="0"/>
      <dgm:spPr/>
    </dgm:pt>
    <dgm:pt modelId="{E9D16FFB-6A42-44AA-BEC5-4AC47F6A6A0C}" type="pres">
      <dgm:prSet presAssocID="{BD2F56BC-CFCA-490A-90D1-CCE3DC8B2CCD}" presName="node" presStyleLbl="node1" presStyleIdx="2" presStyleCnt="4" custLinFactNeighborX="-4787" custLinFactNeighborY="641">
        <dgm:presLayoutVars>
          <dgm:bulletEnabled val="1"/>
        </dgm:presLayoutVars>
      </dgm:prSet>
      <dgm:spPr/>
    </dgm:pt>
    <dgm:pt modelId="{E262FFA9-1FD1-43DF-ABC0-D3D726EC216E}" type="pres">
      <dgm:prSet presAssocID="{C591FF45-DF13-455B-A78A-587953316C15}" presName="sibTrans" presStyleCnt="0"/>
      <dgm:spPr/>
    </dgm:pt>
    <dgm:pt modelId="{246C1B46-6EA9-4D53-9327-6B04523E2365}" type="pres">
      <dgm:prSet presAssocID="{10935EED-0D89-4C3D-B7D9-5CAE51996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C6656810-CA65-45F3-B9FC-190140270E35}" srcId="{B5FB4696-311E-4890-8C20-F4CC89C0EDF7}" destId="{10935EED-0D89-4C3D-B7D9-5CAE51996821}" srcOrd="3" destOrd="0" parTransId="{34E26825-5027-4EA8-A8FA-5A4C13725978}" sibTransId="{EE8C617A-4C3F-4555-8D7A-12FAE05DC6CA}"/>
    <dgm:cxn modelId="{8876F318-AED5-4F9D-97BB-842414FB249D}" type="presOf" srcId="{10935EED-0D89-4C3D-B7D9-5CAE51996821}" destId="{246C1B46-6EA9-4D53-9327-6B04523E2365}" srcOrd="0" destOrd="0" presId="urn:microsoft.com/office/officeart/2005/8/layout/default"/>
    <dgm:cxn modelId="{A782B651-990B-4D31-AC32-0237D1A288CE}" type="presOf" srcId="{717EF6E5-9437-4942-868A-8DA279F312B8}" destId="{070ED08B-BD81-4D87-8860-17A490F62209}" srcOrd="0" destOrd="0" presId="urn:microsoft.com/office/officeart/2005/8/layout/default"/>
    <dgm:cxn modelId="{00B7807B-E9A2-4853-96CE-5A80354990D0}" type="presOf" srcId="{B5FB4696-311E-4890-8C20-F4CC89C0EDF7}" destId="{A7697B02-44F4-42AD-9E5F-D69F5EF002C9}" srcOrd="0" destOrd="0" presId="urn:microsoft.com/office/officeart/2005/8/layout/default"/>
    <dgm:cxn modelId="{06EC8585-B8F2-4E3F-8E51-A9BA0329F84D}" type="presOf" srcId="{ECE63482-B522-4B7B-8C0F-DC5095A72E11}" destId="{719E98C7-87EE-4104-9F4E-C4F95726D526}" srcOrd="0" destOrd="0" presId="urn:microsoft.com/office/officeart/2005/8/layout/default"/>
    <dgm:cxn modelId="{0B7AD08D-52B6-49D8-A1B2-15A861C2363B}" srcId="{B5FB4696-311E-4890-8C20-F4CC89C0EDF7}" destId="{ECE63482-B522-4B7B-8C0F-DC5095A72E11}" srcOrd="1" destOrd="0" parTransId="{BEEEDD57-E9A4-48CB-BADF-7B953E2D64C9}" sibTransId="{51B9F90A-4DE8-42C0-8D97-B6BA258B756A}"/>
    <dgm:cxn modelId="{1BB0DBA1-170C-42B4-AD0C-BD14A25929B7}" srcId="{B5FB4696-311E-4890-8C20-F4CC89C0EDF7}" destId="{BD2F56BC-CFCA-490A-90D1-CCE3DC8B2CCD}" srcOrd="2" destOrd="0" parTransId="{4819574C-E53E-42D3-B7DF-4C0B1619EB6D}" sibTransId="{C591FF45-DF13-455B-A78A-587953316C15}"/>
    <dgm:cxn modelId="{0A0CE6F7-31E1-4751-B533-E3ED56E160AF}" srcId="{B5FB4696-311E-4890-8C20-F4CC89C0EDF7}" destId="{717EF6E5-9437-4942-868A-8DA279F312B8}" srcOrd="0" destOrd="0" parTransId="{B04AC4DE-3173-4C5B-B5B2-122505E9583C}" sibTransId="{C9006AB0-8641-4C1D-A976-BDAF00935480}"/>
    <dgm:cxn modelId="{5D2DCDFE-FD7C-49E6-A593-3115C675F411}" type="presOf" srcId="{BD2F56BC-CFCA-490A-90D1-CCE3DC8B2CCD}" destId="{E9D16FFB-6A42-44AA-BEC5-4AC47F6A6A0C}" srcOrd="0" destOrd="0" presId="urn:microsoft.com/office/officeart/2005/8/layout/default"/>
    <dgm:cxn modelId="{C054C5EC-65EB-48E1-9B7B-50CC6F3090AB}" type="presParOf" srcId="{A7697B02-44F4-42AD-9E5F-D69F5EF002C9}" destId="{070ED08B-BD81-4D87-8860-17A490F62209}" srcOrd="0" destOrd="0" presId="urn:microsoft.com/office/officeart/2005/8/layout/default"/>
    <dgm:cxn modelId="{7E561E51-2F96-4696-9555-E47B44C80592}" type="presParOf" srcId="{A7697B02-44F4-42AD-9E5F-D69F5EF002C9}" destId="{198EDC17-7656-480A-A6E7-AF43128D9D2B}" srcOrd="1" destOrd="0" presId="urn:microsoft.com/office/officeart/2005/8/layout/default"/>
    <dgm:cxn modelId="{DED753CE-4A99-4898-BA0B-71EC6B81E81E}" type="presParOf" srcId="{A7697B02-44F4-42AD-9E5F-D69F5EF002C9}" destId="{719E98C7-87EE-4104-9F4E-C4F95726D526}" srcOrd="2" destOrd="0" presId="urn:microsoft.com/office/officeart/2005/8/layout/default"/>
    <dgm:cxn modelId="{BA27F56E-1389-4F52-8C5F-F2CF18A9117C}" type="presParOf" srcId="{A7697B02-44F4-42AD-9E5F-D69F5EF002C9}" destId="{B6D56F4D-F23E-4369-990E-49DC95B7239F}" srcOrd="3" destOrd="0" presId="urn:microsoft.com/office/officeart/2005/8/layout/default"/>
    <dgm:cxn modelId="{9C07B479-4458-4AA8-9954-CD204208A4A9}" type="presParOf" srcId="{A7697B02-44F4-42AD-9E5F-D69F5EF002C9}" destId="{E9D16FFB-6A42-44AA-BEC5-4AC47F6A6A0C}" srcOrd="4" destOrd="0" presId="urn:microsoft.com/office/officeart/2005/8/layout/default"/>
    <dgm:cxn modelId="{A2D3E2DE-D321-41E9-8991-497161550525}" type="presParOf" srcId="{A7697B02-44F4-42AD-9E5F-D69F5EF002C9}" destId="{E262FFA9-1FD1-43DF-ABC0-D3D726EC216E}" srcOrd="5" destOrd="0" presId="urn:microsoft.com/office/officeart/2005/8/layout/default"/>
    <dgm:cxn modelId="{FD75093F-7CE4-4A4B-8A5B-53F270F9AD3D}" type="presParOf" srcId="{A7697B02-44F4-42AD-9E5F-D69F5EF002C9}" destId="{246C1B46-6EA9-4D53-9327-6B04523E236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FD09-DB65-46E3-A600-A879E05B207E}">
      <dsp:nvSpPr>
        <dsp:cNvPr id="0" name=""/>
        <dsp:cNvSpPr/>
      </dsp:nvSpPr>
      <dsp:spPr>
        <a:xfrm>
          <a:off x="410549" y="2593314"/>
          <a:ext cx="1781791" cy="10396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Control de Asistencias</a:t>
          </a:r>
          <a:endParaRPr lang="es-EC" sz="1600" b="0" kern="1200" dirty="0"/>
        </a:p>
      </dsp:txBody>
      <dsp:txXfrm>
        <a:off x="671486" y="2745560"/>
        <a:ext cx="1259917" cy="735108"/>
      </dsp:txXfrm>
    </dsp:sp>
    <dsp:sp modelId="{663E8923-871B-4D9E-9A67-84C3ED2510E3}">
      <dsp:nvSpPr>
        <dsp:cNvPr id="0" name=""/>
        <dsp:cNvSpPr/>
      </dsp:nvSpPr>
      <dsp:spPr>
        <a:xfrm>
          <a:off x="1135825" y="2025028"/>
          <a:ext cx="331070" cy="331070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b="1" kern="1200"/>
        </a:p>
      </dsp:txBody>
      <dsp:txXfrm>
        <a:off x="1179708" y="2151629"/>
        <a:ext cx="243304" cy="77868"/>
      </dsp:txXfrm>
    </dsp:sp>
    <dsp:sp modelId="{1EAFCC6E-CE0A-4A64-973C-612D3DE7E5B1}">
      <dsp:nvSpPr>
        <dsp:cNvPr id="0" name=""/>
        <dsp:cNvSpPr/>
      </dsp:nvSpPr>
      <dsp:spPr>
        <a:xfrm>
          <a:off x="256048" y="518997"/>
          <a:ext cx="2121538" cy="1300101"/>
        </a:xfrm>
        <a:prstGeom prst="ellips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Docentes Invitados en clases presenciales y virtuales</a:t>
          </a:r>
          <a:endParaRPr lang="es-EC" sz="1600" b="0" kern="1200" dirty="0"/>
        </a:p>
      </dsp:txBody>
      <dsp:txXfrm>
        <a:off x="566740" y="709392"/>
        <a:ext cx="1500154" cy="919311"/>
      </dsp:txXfrm>
    </dsp:sp>
    <dsp:sp modelId="{28614CD1-C61E-4AAA-8A7B-0FA3D302FA74}">
      <dsp:nvSpPr>
        <dsp:cNvPr id="0" name=""/>
        <dsp:cNvSpPr/>
      </dsp:nvSpPr>
      <dsp:spPr>
        <a:xfrm>
          <a:off x="3599313" y="1161080"/>
          <a:ext cx="331070" cy="331070"/>
        </a:xfrm>
        <a:prstGeom prst="mathPlus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b="1" kern="1200"/>
        </a:p>
      </dsp:txBody>
      <dsp:txXfrm>
        <a:off x="3643196" y="1287681"/>
        <a:ext cx="243304" cy="77868"/>
      </dsp:txXfrm>
    </dsp:sp>
    <dsp:sp modelId="{97CC8AB8-2C6C-4571-9362-2D6E6E031B9C}">
      <dsp:nvSpPr>
        <dsp:cNvPr id="0" name=""/>
        <dsp:cNvSpPr/>
      </dsp:nvSpPr>
      <dsp:spPr>
        <a:xfrm>
          <a:off x="3093531" y="1028023"/>
          <a:ext cx="1277183" cy="855896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600" b="0" kern="1200"/>
            <a:t>Carrera de Software</a:t>
          </a:r>
        </a:p>
      </dsp:txBody>
      <dsp:txXfrm>
        <a:off x="3280570" y="1153366"/>
        <a:ext cx="903105" cy="605210"/>
      </dsp:txXfrm>
    </dsp:sp>
    <dsp:sp modelId="{0A0CAA23-EFD7-421B-A626-A15E6FA6AD7F}">
      <dsp:nvSpPr>
        <dsp:cNvPr id="0" name=""/>
        <dsp:cNvSpPr/>
      </dsp:nvSpPr>
      <dsp:spPr>
        <a:xfrm>
          <a:off x="3621828" y="1973156"/>
          <a:ext cx="331070" cy="331070"/>
        </a:xfrm>
        <a:prstGeom prst="mathPlus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3665711" y="2099757"/>
        <a:ext cx="243304" cy="77868"/>
      </dsp:txXfrm>
    </dsp:sp>
    <dsp:sp modelId="{948AEF34-6B44-422C-902B-5B1378109C91}">
      <dsp:nvSpPr>
        <dsp:cNvPr id="0" name=""/>
        <dsp:cNvSpPr/>
      </dsp:nvSpPr>
      <dsp:spPr>
        <a:xfrm>
          <a:off x="2969848" y="2481755"/>
          <a:ext cx="1695707" cy="953236"/>
        </a:xfrm>
        <a:prstGeom prst="ellips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Tecnologías web</a:t>
          </a:r>
          <a:endParaRPr lang="es-EC" sz="1600" b="0" kern="1200" dirty="0"/>
        </a:p>
      </dsp:txBody>
      <dsp:txXfrm>
        <a:off x="3218179" y="2621353"/>
        <a:ext cx="1199045" cy="674040"/>
      </dsp:txXfrm>
    </dsp:sp>
    <dsp:sp modelId="{6A2535A2-7ADE-474A-8230-2F617745D60A}">
      <dsp:nvSpPr>
        <dsp:cNvPr id="0" name=""/>
        <dsp:cNvSpPr/>
      </dsp:nvSpPr>
      <dsp:spPr>
        <a:xfrm>
          <a:off x="4976100" y="1914937"/>
          <a:ext cx="331070" cy="331070"/>
        </a:xfrm>
        <a:prstGeom prst="mathEqual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300" b="1" kern="1200"/>
        </a:p>
      </dsp:txBody>
      <dsp:txXfrm>
        <a:off x="5019983" y="1983137"/>
        <a:ext cx="243304" cy="194670"/>
      </dsp:txXfrm>
    </dsp:sp>
    <dsp:sp modelId="{4E7C8E02-1AFF-4946-8919-C88CC3236CA9}">
      <dsp:nvSpPr>
        <dsp:cNvPr id="0" name=""/>
        <dsp:cNvSpPr/>
      </dsp:nvSpPr>
      <dsp:spPr>
        <a:xfrm>
          <a:off x="5439814" y="1460606"/>
          <a:ext cx="1793287" cy="1234846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Herramienta tecnológica  de apoyo</a:t>
          </a:r>
          <a:endParaRPr lang="es-EC" sz="1600" b="0" kern="1200" dirty="0"/>
        </a:p>
      </dsp:txBody>
      <dsp:txXfrm>
        <a:off x="5702435" y="1641445"/>
        <a:ext cx="1268045" cy="873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91882-5749-4802-8AA0-0AE071926173}">
      <dsp:nvSpPr>
        <dsp:cNvPr id="0" name=""/>
        <dsp:cNvSpPr/>
      </dsp:nvSpPr>
      <dsp:spPr>
        <a:xfrm>
          <a:off x="0" y="819623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PHP</a:t>
          </a:r>
          <a:endParaRPr lang="es-EC" sz="1800" kern="1200" dirty="0"/>
        </a:p>
      </dsp:txBody>
      <dsp:txXfrm>
        <a:off x="21075" y="840698"/>
        <a:ext cx="4787999" cy="389580"/>
      </dsp:txXfrm>
    </dsp:sp>
    <dsp:sp modelId="{71A4DEEA-376D-4A26-B25C-8AC9A1B66B02}">
      <dsp:nvSpPr>
        <dsp:cNvPr id="0" name=""/>
        <dsp:cNvSpPr/>
      </dsp:nvSpPr>
      <dsp:spPr>
        <a:xfrm>
          <a:off x="0" y="49344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 dirty="0"/>
        </a:p>
      </dsp:txBody>
      <dsp:txXfrm>
        <a:off x="0" y="493449"/>
        <a:ext cx="4830149" cy="298080"/>
      </dsp:txXfrm>
    </dsp:sp>
    <dsp:sp modelId="{33D44BE5-0B01-4F59-A841-7FEC07F1BB86}">
      <dsp:nvSpPr>
        <dsp:cNvPr id="0" name=""/>
        <dsp:cNvSpPr/>
      </dsp:nvSpPr>
      <dsp:spPr>
        <a:xfrm>
          <a:off x="0" y="76985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Aplicación Web</a:t>
          </a:r>
          <a:endParaRPr lang="es-EC" sz="1800" kern="1200" dirty="0"/>
        </a:p>
      </dsp:txBody>
      <dsp:txXfrm>
        <a:off x="21075" y="98060"/>
        <a:ext cx="4787999" cy="389580"/>
      </dsp:txXfrm>
    </dsp:sp>
    <dsp:sp modelId="{C7A71493-1909-4BA3-AC57-02FF23462398}">
      <dsp:nvSpPr>
        <dsp:cNvPr id="0" name=""/>
        <dsp:cNvSpPr/>
      </dsp:nvSpPr>
      <dsp:spPr>
        <a:xfrm>
          <a:off x="0" y="122325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1223259"/>
        <a:ext cx="4830149" cy="298080"/>
      </dsp:txXfrm>
    </dsp:sp>
    <dsp:sp modelId="{572B1748-A6CA-4F6F-B9AA-AE6CDB2B0C91}">
      <dsp:nvSpPr>
        <dsp:cNvPr id="0" name=""/>
        <dsp:cNvSpPr/>
      </dsp:nvSpPr>
      <dsp:spPr>
        <a:xfrm>
          <a:off x="0" y="152133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800" kern="1200" dirty="0"/>
            <a:t>LARAVEL </a:t>
          </a:r>
        </a:p>
      </dsp:txBody>
      <dsp:txXfrm>
        <a:off x="21075" y="1542414"/>
        <a:ext cx="4787999" cy="389580"/>
      </dsp:txXfrm>
    </dsp:sp>
    <dsp:sp modelId="{41CEE9DE-AC07-4F56-BA47-4F44D1C6FD69}">
      <dsp:nvSpPr>
        <dsp:cNvPr id="0" name=""/>
        <dsp:cNvSpPr/>
      </dsp:nvSpPr>
      <dsp:spPr>
        <a:xfrm>
          <a:off x="0" y="195306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1953069"/>
        <a:ext cx="4830149" cy="298080"/>
      </dsp:txXfrm>
    </dsp:sp>
    <dsp:sp modelId="{966F30BC-4217-48AC-B9A9-407DD5095D06}">
      <dsp:nvSpPr>
        <dsp:cNvPr id="0" name=""/>
        <dsp:cNvSpPr/>
      </dsp:nvSpPr>
      <dsp:spPr>
        <a:xfrm>
          <a:off x="0" y="225114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endParaRPr lang="es-EC" sz="1800" kern="1200" dirty="0"/>
        </a:p>
      </dsp:txBody>
      <dsp:txXfrm>
        <a:off x="21075" y="2272224"/>
        <a:ext cx="4787999" cy="389580"/>
      </dsp:txXfrm>
    </dsp:sp>
    <dsp:sp modelId="{79A3A4B5-A0E9-49EA-AF88-132019FAAFA1}">
      <dsp:nvSpPr>
        <dsp:cNvPr id="0" name=""/>
        <dsp:cNvSpPr/>
      </dsp:nvSpPr>
      <dsp:spPr>
        <a:xfrm>
          <a:off x="0" y="268287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None/>
          </a:pPr>
          <a:endParaRPr lang="es-EC" sz="1800" kern="1200"/>
        </a:p>
      </dsp:txBody>
      <dsp:txXfrm>
        <a:off x="0" y="2682879"/>
        <a:ext cx="4830149" cy="298080"/>
      </dsp:txXfrm>
    </dsp:sp>
    <dsp:sp modelId="{5B4A33FB-012C-4E8F-826E-8A1C58D3051E}">
      <dsp:nvSpPr>
        <dsp:cNvPr id="0" name=""/>
        <dsp:cNvSpPr/>
      </dsp:nvSpPr>
      <dsp:spPr>
        <a:xfrm>
          <a:off x="0" y="298095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Modelo Vista-Controlador (MVC)</a:t>
          </a:r>
          <a:endParaRPr lang="es-EC" sz="1800" kern="1200" dirty="0"/>
        </a:p>
      </dsp:txBody>
      <dsp:txXfrm>
        <a:off x="21075" y="3002034"/>
        <a:ext cx="4787999" cy="389580"/>
      </dsp:txXfrm>
    </dsp:sp>
    <dsp:sp modelId="{BD88A282-B54D-4682-A966-0E3D25A62D0E}">
      <dsp:nvSpPr>
        <dsp:cNvPr id="0" name=""/>
        <dsp:cNvSpPr/>
      </dsp:nvSpPr>
      <dsp:spPr>
        <a:xfrm>
          <a:off x="0" y="341268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None/>
          </a:pPr>
          <a:endParaRPr lang="es-EC" sz="1800" kern="1200"/>
        </a:p>
      </dsp:txBody>
      <dsp:txXfrm>
        <a:off x="0" y="3412689"/>
        <a:ext cx="4830149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38AA-AA8E-415D-B4C8-B60A739F865D}">
      <dsp:nvSpPr>
        <dsp:cNvPr id="0" name=""/>
        <dsp:cNvSpPr/>
      </dsp:nvSpPr>
      <dsp:spPr>
        <a:xfrm>
          <a:off x="76" y="875452"/>
          <a:ext cx="1492698" cy="5496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Paradigma</a:t>
          </a:r>
        </a:p>
      </dsp:txBody>
      <dsp:txXfrm>
        <a:off x="76" y="875452"/>
        <a:ext cx="1492698" cy="366443"/>
      </dsp:txXfrm>
    </dsp:sp>
    <dsp:sp modelId="{C8CC3045-4C74-4812-B08C-4B40951249A1}">
      <dsp:nvSpPr>
        <dsp:cNvPr id="0" name=""/>
        <dsp:cNvSpPr/>
      </dsp:nvSpPr>
      <dsp:spPr>
        <a:xfrm>
          <a:off x="349698" y="1305303"/>
          <a:ext cx="1293863" cy="73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kern="1200" noProof="0">
              <a:latin typeface="Arial" panose="020B0604020202020204" pitchFamily="34" charset="0"/>
              <a:cs typeface="Arial" panose="020B0604020202020204" pitchFamily="34" charset="0"/>
            </a:rPr>
            <a:t>Positivista</a:t>
          </a:r>
        </a:p>
      </dsp:txBody>
      <dsp:txXfrm>
        <a:off x="371189" y="1326794"/>
        <a:ext cx="1250881" cy="690763"/>
      </dsp:txXfrm>
    </dsp:sp>
    <dsp:sp modelId="{4A648552-D894-490B-A1B5-F1C984861C14}">
      <dsp:nvSpPr>
        <dsp:cNvPr id="0" name=""/>
        <dsp:cNvSpPr/>
      </dsp:nvSpPr>
      <dsp:spPr>
        <a:xfrm rot="15649">
          <a:off x="1696896" y="875957"/>
          <a:ext cx="432747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1696897" y="950911"/>
        <a:ext cx="319930" cy="225635"/>
      </dsp:txXfrm>
    </dsp:sp>
    <dsp:sp modelId="{80DBAA22-CBED-40F0-8DE3-26AD626E0247}">
      <dsp:nvSpPr>
        <dsp:cNvPr id="0" name=""/>
        <dsp:cNvSpPr/>
      </dsp:nvSpPr>
      <dsp:spPr>
        <a:xfrm>
          <a:off x="2309270" y="885659"/>
          <a:ext cx="1358722" cy="549665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Enfoque</a:t>
          </a:r>
          <a:endParaRPr lang="es-EC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9270" y="885659"/>
        <a:ext cx="1358722" cy="366443"/>
      </dsp:txXfrm>
    </dsp:sp>
    <dsp:sp modelId="{97FFBA83-B04E-41BD-A8D7-F5E4E60A3501}">
      <dsp:nvSpPr>
        <dsp:cNvPr id="0" name=""/>
        <dsp:cNvSpPr/>
      </dsp:nvSpPr>
      <dsp:spPr>
        <a:xfrm>
          <a:off x="2455261" y="1332079"/>
          <a:ext cx="1375835" cy="69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5556" y="1352374"/>
        <a:ext cx="1335245" cy="652327"/>
      </dsp:txXfrm>
    </dsp:sp>
    <dsp:sp modelId="{220593F5-167A-4D2D-9DBD-F2AD01F95275}">
      <dsp:nvSpPr>
        <dsp:cNvPr id="0" name=""/>
        <dsp:cNvSpPr/>
      </dsp:nvSpPr>
      <dsp:spPr>
        <a:xfrm rot="21515867">
          <a:off x="3909553" y="852038"/>
          <a:ext cx="512425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3909570" y="928629"/>
        <a:ext cx="399608" cy="225635"/>
      </dsp:txXfrm>
    </dsp:sp>
    <dsp:sp modelId="{177DD5E5-9178-418A-A65C-B7891A4CE014}">
      <dsp:nvSpPr>
        <dsp:cNvPr id="0" name=""/>
        <dsp:cNvSpPr/>
      </dsp:nvSpPr>
      <dsp:spPr>
        <a:xfrm>
          <a:off x="4634544" y="828178"/>
          <a:ext cx="1404685" cy="549665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Diseño</a:t>
          </a:r>
          <a:endParaRPr lang="es-EC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34544" y="828178"/>
        <a:ext cx="1404685" cy="366443"/>
      </dsp:txXfrm>
    </dsp:sp>
    <dsp:sp modelId="{F20BCE44-FF9A-46CD-B3FD-A47378AC67B1}">
      <dsp:nvSpPr>
        <dsp:cNvPr id="0" name=""/>
        <dsp:cNvSpPr/>
      </dsp:nvSpPr>
      <dsp:spPr>
        <a:xfrm>
          <a:off x="4719249" y="1253915"/>
          <a:ext cx="2107586" cy="922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No experimental de corte transversal</a:t>
          </a: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46278" y="1280944"/>
        <a:ext cx="2053528" cy="868784"/>
      </dsp:txXfrm>
    </dsp:sp>
    <dsp:sp modelId="{D83CE746-6F8E-40A6-A6F6-1071AED0C51F}">
      <dsp:nvSpPr>
        <dsp:cNvPr id="0" name=""/>
        <dsp:cNvSpPr/>
      </dsp:nvSpPr>
      <dsp:spPr>
        <a:xfrm rot="53156">
          <a:off x="6356030" y="844325"/>
          <a:ext cx="671783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6356037" y="918664"/>
        <a:ext cx="558966" cy="225635"/>
      </dsp:txXfrm>
    </dsp:sp>
    <dsp:sp modelId="{779B66F7-1560-429B-8EFF-B554B5AB6164}">
      <dsp:nvSpPr>
        <dsp:cNvPr id="0" name=""/>
        <dsp:cNvSpPr/>
      </dsp:nvSpPr>
      <dsp:spPr>
        <a:xfrm>
          <a:off x="7306592" y="869009"/>
          <a:ext cx="1341487" cy="549665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Nivel</a:t>
          </a:r>
        </a:p>
      </dsp:txBody>
      <dsp:txXfrm>
        <a:off x="7306592" y="869009"/>
        <a:ext cx="1341487" cy="366443"/>
      </dsp:txXfrm>
    </dsp:sp>
    <dsp:sp modelId="{3C68FCBF-B438-48D1-95F7-FA8299A30539}">
      <dsp:nvSpPr>
        <dsp:cNvPr id="0" name=""/>
        <dsp:cNvSpPr/>
      </dsp:nvSpPr>
      <dsp:spPr>
        <a:xfrm>
          <a:off x="7437932" y="1294763"/>
          <a:ext cx="1443971" cy="759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>
              <a:latin typeface="Arial" panose="020B0604020202020204" pitchFamily="34" charset="0"/>
              <a:cs typeface="Arial" panose="020B0604020202020204" pitchFamily="34" charset="0"/>
            </a:rPr>
            <a:t>Descriptivo</a:t>
          </a:r>
          <a:endParaRPr lang="en-US" sz="15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0178" y="1317009"/>
        <a:ext cx="1399479" cy="715026"/>
      </dsp:txXfrm>
    </dsp:sp>
    <dsp:sp modelId="{F42BFA3D-4116-4F03-8110-CBDCDFA05409}">
      <dsp:nvSpPr>
        <dsp:cNvPr id="0" name=""/>
        <dsp:cNvSpPr/>
      </dsp:nvSpPr>
      <dsp:spPr>
        <a:xfrm rot="21589852">
          <a:off x="8912914" y="860612"/>
          <a:ext cx="561451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200" kern="1200"/>
        </a:p>
      </dsp:txBody>
      <dsp:txXfrm>
        <a:off x="8912914" y="935990"/>
        <a:ext cx="448634" cy="225635"/>
      </dsp:txXfrm>
    </dsp:sp>
    <dsp:sp modelId="{46A3BFF2-1A1F-448A-99AA-DF712F672232}">
      <dsp:nvSpPr>
        <dsp:cNvPr id="0" name=""/>
        <dsp:cNvSpPr/>
      </dsp:nvSpPr>
      <dsp:spPr>
        <a:xfrm>
          <a:off x="9707418" y="861527"/>
          <a:ext cx="1609123" cy="54966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Tipo</a:t>
          </a:r>
        </a:p>
      </dsp:txBody>
      <dsp:txXfrm>
        <a:off x="9707418" y="861527"/>
        <a:ext cx="1609123" cy="366443"/>
      </dsp:txXfrm>
    </dsp:sp>
    <dsp:sp modelId="{AB1ECD21-DF81-4660-B17F-E6C4D3227B28}">
      <dsp:nvSpPr>
        <dsp:cNvPr id="0" name=""/>
        <dsp:cNvSpPr/>
      </dsp:nvSpPr>
      <dsp:spPr>
        <a:xfrm>
          <a:off x="9756817" y="1331047"/>
          <a:ext cx="1944850" cy="759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Tipo de campo</a:t>
          </a:r>
          <a:endParaRPr lang="es-EC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Tipo documental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79063" y="1353293"/>
        <a:ext cx="1900358" cy="715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6E2F-5BA5-4709-8BD4-6EE47B8C0F95}">
      <dsp:nvSpPr>
        <dsp:cNvPr id="0" name=""/>
        <dsp:cNvSpPr/>
      </dsp:nvSpPr>
      <dsp:spPr>
        <a:xfrm>
          <a:off x="1190447" y="0"/>
          <a:ext cx="1950589" cy="195088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6D75-A99B-4C45-B5C3-7B792639DD13}">
      <dsp:nvSpPr>
        <dsp:cNvPr id="0" name=""/>
        <dsp:cNvSpPr/>
      </dsp:nvSpPr>
      <dsp:spPr>
        <a:xfrm>
          <a:off x="1621592" y="704329"/>
          <a:ext cx="1083904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Técnica: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Encuesta</a:t>
          </a:r>
          <a:endParaRPr lang="es-EC" sz="1600" kern="1200" dirty="0"/>
        </a:p>
      </dsp:txBody>
      <dsp:txXfrm>
        <a:off x="1621592" y="704329"/>
        <a:ext cx="1083904" cy="541822"/>
      </dsp:txXfrm>
    </dsp:sp>
    <dsp:sp modelId="{BA76C707-2CF8-40C6-9503-F4F6EEBC86D0}">
      <dsp:nvSpPr>
        <dsp:cNvPr id="0" name=""/>
        <dsp:cNvSpPr/>
      </dsp:nvSpPr>
      <dsp:spPr>
        <a:xfrm>
          <a:off x="621789" y="1120928"/>
          <a:ext cx="2004366" cy="195088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91CD-59FB-4F7F-8D70-DB3E80A6112B}">
      <dsp:nvSpPr>
        <dsp:cNvPr id="0" name=""/>
        <dsp:cNvSpPr/>
      </dsp:nvSpPr>
      <dsp:spPr>
        <a:xfrm>
          <a:off x="985965" y="1831741"/>
          <a:ext cx="1276016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Instrumento: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Cuestionario</a:t>
          </a:r>
          <a:endParaRPr lang="es-EC" sz="1600" kern="1200" dirty="0"/>
        </a:p>
      </dsp:txBody>
      <dsp:txXfrm>
        <a:off x="985965" y="1831741"/>
        <a:ext cx="1276016" cy="541822"/>
      </dsp:txXfrm>
    </dsp:sp>
    <dsp:sp modelId="{D4FFAE38-B8E7-4135-8ABE-04CB45F59987}">
      <dsp:nvSpPr>
        <dsp:cNvPr id="0" name=""/>
        <dsp:cNvSpPr/>
      </dsp:nvSpPr>
      <dsp:spPr>
        <a:xfrm>
          <a:off x="1267489" y="2375995"/>
          <a:ext cx="1799436" cy="16765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17EC8-F07E-4CFA-A274-50B0C33DD729}">
      <dsp:nvSpPr>
        <dsp:cNvPr id="0" name=""/>
        <dsp:cNvSpPr/>
      </dsp:nvSpPr>
      <dsp:spPr>
        <a:xfrm>
          <a:off x="1501523" y="2960775"/>
          <a:ext cx="1329170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Herramienta: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Google Forms</a:t>
          </a:r>
          <a:endParaRPr lang="es-EC" sz="1600" kern="1200" dirty="0"/>
        </a:p>
      </dsp:txBody>
      <dsp:txXfrm>
        <a:off x="1501523" y="2960775"/>
        <a:ext cx="1329170" cy="541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27E30-9D38-4B23-AAE2-F0EE64FEC154}">
      <dsp:nvSpPr>
        <dsp:cNvPr id="0" name=""/>
        <dsp:cNvSpPr/>
      </dsp:nvSpPr>
      <dsp:spPr>
        <a:xfrm>
          <a:off x="1915" y="269655"/>
          <a:ext cx="2434797" cy="10130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latin typeface="Arial" panose="020B0604020202020204" pitchFamily="34" charset="0"/>
              <a:cs typeface="Arial" panose="020B0604020202020204" pitchFamily="34" charset="0"/>
            </a:rPr>
            <a:t>Validez de contenido: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Juicio de Expertos</a:t>
          </a:r>
          <a:endParaRPr lang="es-EC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70" y="319110"/>
        <a:ext cx="2335887" cy="914187"/>
      </dsp:txXfrm>
    </dsp:sp>
    <dsp:sp modelId="{AF868ED1-5AF0-45FE-BDE7-EC977FAC333C}">
      <dsp:nvSpPr>
        <dsp:cNvPr id="0" name=""/>
        <dsp:cNvSpPr/>
      </dsp:nvSpPr>
      <dsp:spPr>
        <a:xfrm>
          <a:off x="784471" y="1441997"/>
          <a:ext cx="905959" cy="905959"/>
        </a:xfrm>
        <a:prstGeom prst="mathPlu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904556" y="1788436"/>
        <a:ext cx="665789" cy="213081"/>
      </dsp:txXfrm>
    </dsp:sp>
    <dsp:sp modelId="{DDAF43A6-D06D-446B-8940-A832F949D603}">
      <dsp:nvSpPr>
        <dsp:cNvPr id="0" name=""/>
        <dsp:cNvSpPr/>
      </dsp:nvSpPr>
      <dsp:spPr>
        <a:xfrm>
          <a:off x="62880" y="2442380"/>
          <a:ext cx="2312868" cy="164972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Confiabilidad:</a:t>
          </a:r>
          <a:r>
            <a:rPr lang="es-ES" sz="1800" kern="1200">
              <a:latin typeface="Arial" panose="020B0604020202020204" pitchFamily="34" charset="0"/>
              <a:cs typeface="Arial" panose="020B0604020202020204" pitchFamily="34" charset="0"/>
            </a:rPr>
            <a:t> Formula de </a:t>
          </a:r>
          <a:r>
            <a:rPr lang="es-ES_tradnl" sz="1800" kern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Kuder y Richardson para calcular la consistencia interna</a:t>
          </a:r>
          <a:r>
            <a:rPr lang="es-ES_tradnl" sz="1800" kern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 </a:t>
          </a:r>
          <a:endParaRPr lang="es-EC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413" y="2522913"/>
        <a:ext cx="2151802" cy="1488655"/>
      </dsp:txXfrm>
    </dsp:sp>
    <dsp:sp modelId="{FEB8B42F-E722-4854-9271-632233BB4659}">
      <dsp:nvSpPr>
        <dsp:cNvPr id="0" name=""/>
        <dsp:cNvSpPr/>
      </dsp:nvSpPr>
      <dsp:spPr>
        <a:xfrm rot="1522">
          <a:off x="2198229" y="1619542"/>
          <a:ext cx="478690" cy="41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2198229" y="1703454"/>
        <a:ext cx="352779" cy="251822"/>
      </dsp:txXfrm>
    </dsp:sp>
    <dsp:sp modelId="{7E3E37E7-9CDA-4D36-957D-161BB01B6520}">
      <dsp:nvSpPr>
        <dsp:cNvPr id="0" name=""/>
        <dsp:cNvSpPr/>
      </dsp:nvSpPr>
      <dsp:spPr>
        <a:xfrm>
          <a:off x="2945563" y="1518622"/>
          <a:ext cx="2537249" cy="59537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Resultado:</a:t>
          </a:r>
          <a:endParaRPr lang="es-EC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5563" y="1518622"/>
        <a:ext cx="2537249" cy="595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D08B-BD81-4D87-8860-17A490F62209}">
      <dsp:nvSpPr>
        <dsp:cNvPr id="0" name=""/>
        <dsp:cNvSpPr/>
      </dsp:nvSpPr>
      <dsp:spPr>
        <a:xfrm>
          <a:off x="1022673" y="2336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i="0" kern="1200" dirty="0"/>
            <a:t>1. Obtención de requerimientos: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Muestra de 46 sujetos entre docentes invitados y personal administrativo.</a:t>
          </a:r>
        </a:p>
      </dsp:txBody>
      <dsp:txXfrm>
        <a:off x="1022673" y="2336"/>
        <a:ext cx="3303811" cy="1982287"/>
      </dsp:txXfrm>
    </dsp:sp>
    <dsp:sp modelId="{719E98C7-87EE-4104-9F4E-C4F95726D526}">
      <dsp:nvSpPr>
        <dsp:cNvPr id="0" name=""/>
        <dsp:cNvSpPr/>
      </dsp:nvSpPr>
      <dsp:spPr>
        <a:xfrm>
          <a:off x="4656866" y="2336"/>
          <a:ext cx="3551300" cy="1982287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/>
            <a:t>2. Diseño de la aplicación: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Utilizando diagramas UML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D. clases, D. caso de usos, D. de estados, D. actividades</a:t>
          </a:r>
        </a:p>
      </dsp:txBody>
      <dsp:txXfrm>
        <a:off x="4656866" y="2336"/>
        <a:ext cx="3551300" cy="1982287"/>
      </dsp:txXfrm>
    </dsp:sp>
    <dsp:sp modelId="{E9D16FFB-6A42-44AA-BEC5-4AC47F6A6A0C}">
      <dsp:nvSpPr>
        <dsp:cNvPr id="0" name=""/>
        <dsp:cNvSpPr/>
      </dsp:nvSpPr>
      <dsp:spPr>
        <a:xfrm>
          <a:off x="988264" y="2317340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 dirty="0"/>
            <a:t>3. Desarrollo:</a:t>
          </a:r>
          <a:endParaRPr lang="es-EC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Metodología SCRUM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Frontend y Backend: Laravel</a:t>
          </a:r>
        </a:p>
      </dsp:txBody>
      <dsp:txXfrm>
        <a:off x="988264" y="2317340"/>
        <a:ext cx="3303811" cy="1982287"/>
      </dsp:txXfrm>
    </dsp:sp>
    <dsp:sp modelId="{246C1B46-6EA9-4D53-9327-6B04523E2365}">
      <dsp:nvSpPr>
        <dsp:cNvPr id="0" name=""/>
        <dsp:cNvSpPr/>
      </dsp:nvSpPr>
      <dsp:spPr>
        <a:xfrm>
          <a:off x="4780611" y="2315004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 dirty="0"/>
            <a:t>4. Pruebas: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Pruebas de funcionalidad del tipo caja negra.</a:t>
          </a:r>
        </a:p>
      </dsp:txBody>
      <dsp:txXfrm>
        <a:off x="4780611" y="2315004"/>
        <a:ext cx="3303811" cy="198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E13F6-BD1A-C6F2-D775-1C0854942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7BF3CA-3175-9B6F-A3E7-30E87E0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7C69A-6648-7535-A85B-8199A0A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9F463-60D4-5927-CC81-69B5084F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59520-9980-3956-B9C0-F5D06628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805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2E6DB-26E7-35D5-22E4-DF2BF766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6705F-0937-7E73-5E00-D462550C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E21C3-BC6D-0EC8-6A4A-147AFF12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984F3F-2A12-8F93-B0FD-9D58D34A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233DE-C319-0106-AA89-E297367F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745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E5D8F1-37FF-3E22-6B21-D657BD431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E75EA3-FEA6-5822-7D75-B45B0AE0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2E745-F7B9-8EBD-7D09-5DA32260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21BBB-18BA-F06C-8D84-78288E62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64AEC-5CC0-2C06-6ED6-663C254A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9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6ECB-0286-9955-01C6-151BD56D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CAE47-FDAF-F84B-8C4C-0C75B7B0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A56AC-3085-F43E-F324-9AF0E3D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0E29C-0BCF-DC94-F7BA-29747683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E1D73-EA93-56BB-9A14-FF91D315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33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A9352-B14C-A584-0342-D8B0C635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0F487D-01E2-82F7-BC9F-6DDF04BF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7CE43-E3A7-DBD8-B1AE-849CAF1F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D80B0-465D-4CFA-7EF9-3C6CA958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C9121-8469-4D4D-39A6-DB88CF51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31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2381B-9AE1-0C47-6444-AB41E5B9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60861-678B-374B-B587-6A614E2EF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5CCA3-9D81-41B8-E409-CE6BF3698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FD77B-9593-D39D-71A9-15F3524C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8BF0F5-C144-D972-742E-AC8617B2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59BD19-D45D-3FDB-4E87-E33BD928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13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7DCB-0C0D-4143-7A96-6FD8093F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4905C-B6BD-80EB-12EB-AF43C775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67212-2477-4F71-ED91-06F41B3C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F87102-5CA6-B38C-5F7A-92CD50D4D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0B70E5-634F-7849-8AD4-C6360A5FE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6876-46DA-F836-39D1-BEDD4B32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573407-AB91-BAC3-C8B1-3BE3A6B6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3B43BC-F65C-0A1E-FBC1-2BFCCCDF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61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F167-1132-CACD-E15D-3EE15F43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C6456-C719-904E-DF36-42CB1FE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8F2E80-9980-BB69-9234-39CDA1F6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8CA9CA-587D-0D17-21C1-5F1E0DC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001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C5244E-3E6C-9C2A-B3AD-12913F22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117E92-C425-B901-19B0-F86F2B05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D1F8A-E3D4-88EB-8697-2F4C0FDF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42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20400-8111-7B97-417E-83A39548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1EEE6-4AA6-2366-BADC-B97D6DD8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7F246-CBF5-07F3-49E0-5BD3924F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56C2D-0C79-AE87-0419-3FB0CAAF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0DAC4E-4762-D365-2B85-4DC1B2F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700D9D-1346-C121-0902-A72D32A9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698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3593C-83EA-162F-C228-3EF0A7E2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CE7E2D-BAC0-2EF0-D0A6-8539FC38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3753AE-1547-E09E-64DC-88B5A9FD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2516C-021F-6F31-3233-52840DE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1662BE-79E2-D7A6-1201-C6E9B92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C1904-8DB5-EAB1-C9C2-6525D94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93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F8940A-4A50-F575-44E9-6600EE6D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A8180-C004-FBB6-93C3-5F45FEAE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87DBF-5BA9-6342-561A-CEC8239A0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96C2-E2A8-41E7-B2A4-C764CF9733DE}" type="datetimeFigureOut">
              <a:rPr lang="es-EC" smtClean="0"/>
              <a:t>27/08/2023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9D2ED-DF80-1D58-E405-2A532472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54969-363B-3C73-8778-A3774382F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10A9-AC35-496D-A99D-8056D0AEA2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147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8.png"/><Relationship Id="rId4" Type="http://schemas.openxmlformats.org/officeDocument/2006/relationships/diagramData" Target="../diagrams/data5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, Círculo&#10;&#10;Descripción generada automáticamente">
            <a:extLst>
              <a:ext uri="{FF2B5EF4-FFF2-40B4-BE49-F238E27FC236}">
                <a16:creationId xmlns:a16="http://schemas.microsoft.com/office/drawing/2014/main" id="{2F7327E1-61D6-04C6-A0C3-3900E648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8" name="Imagen 7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B9A957B2-3789-70A6-858D-F652B8AC38C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23" y="5999088"/>
            <a:ext cx="1514913" cy="4937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C31016-77EC-8685-69A7-CA798FDE515A}"/>
              </a:ext>
            </a:extLst>
          </p:cNvPr>
          <p:cNvSpPr txBox="1"/>
          <p:nvPr/>
        </p:nvSpPr>
        <p:spPr>
          <a:xfrm>
            <a:off x="1933342" y="1264823"/>
            <a:ext cx="906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Web para el control de docentes invitados en clases virtuales y presenciales en la Universidad Iberoamericana del Ecuador</a:t>
            </a:r>
            <a:endParaRPr lang="en-US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DE56BB-63AD-3B11-A4FB-D8B06467814D}"/>
              </a:ext>
            </a:extLst>
          </p:cNvPr>
          <p:cNvSpPr txBox="1"/>
          <p:nvPr/>
        </p:nvSpPr>
        <p:spPr>
          <a:xfrm>
            <a:off x="1565627" y="3429000"/>
            <a:ext cx="906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>
                <a:solidFill>
                  <a:schemeClr val="bg1"/>
                </a:solidFill>
                <a:latin typeface="Helvetica" pitchFamily="50" charset="0"/>
                <a:cs typeface="Times New Roman" panose="02020603050405020304" pitchFamily="18" charset="0"/>
              </a:rPr>
              <a:t>Autor(es): Aaron Patricio Ortiz Alban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-8521" y="48862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>
                <a:solidFill>
                  <a:schemeClr val="bg1"/>
                </a:solidFill>
                <a:latin typeface="Helvetica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Fecha de la defensa oral</a:t>
            </a:r>
          </a:p>
          <a:p>
            <a:r>
              <a:rPr lang="es-ES" dirty="0">
                <a:solidFill>
                  <a:srgbClr val="FF0000"/>
                </a:solidFill>
              </a:rPr>
              <a:t>26 de junio de 2023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uadroTexto 12">
            <a:extLst>
              <a:ext uri="{FF2B5EF4-FFF2-40B4-BE49-F238E27FC236}">
                <a16:creationId xmlns:a16="http://schemas.microsoft.com/office/drawing/2014/main" id="{06C338F9-7ECE-4F10-B135-59250F24E735}"/>
              </a:ext>
            </a:extLst>
          </p:cNvPr>
          <p:cNvSpPr txBox="1"/>
          <p:nvPr/>
        </p:nvSpPr>
        <p:spPr>
          <a:xfrm>
            <a:off x="-2" y="412471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>
                <a:solidFill>
                  <a:schemeClr val="bg1"/>
                </a:solidFill>
                <a:latin typeface="Helvetica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Director (a): Mgtr. Flavio López Vasco</a:t>
            </a:r>
          </a:p>
        </p:txBody>
      </p:sp>
    </p:spTree>
    <p:extLst>
      <p:ext uri="{BB962C8B-B14F-4D97-AF65-F5344CB8AC3E}">
        <p14:creationId xmlns:p14="http://schemas.microsoft.com/office/powerpoint/2010/main" val="53538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6747" y="558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 Alcance de la Investigación </a:t>
            </a:r>
            <a:endParaRPr lang="en-US" sz="20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154AA8-9600-2E8F-BE07-629593B96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49" y="1647343"/>
            <a:ext cx="4036229" cy="1594310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791340F9-9F7E-CA7B-B428-5B1A1852FB35}"/>
              </a:ext>
            </a:extLst>
          </p:cNvPr>
          <p:cNvSpPr/>
          <p:nvPr/>
        </p:nvSpPr>
        <p:spPr>
          <a:xfrm rot="16200000">
            <a:off x="8506288" y="3378404"/>
            <a:ext cx="774947" cy="559977"/>
          </a:xfrm>
          <a:custGeom>
            <a:avLst/>
            <a:gdLst>
              <a:gd name="connsiteX0" fmla="*/ 0 w 531242"/>
              <a:gd name="connsiteY0" fmla="*/ 98452 h 492262"/>
              <a:gd name="connsiteX1" fmla="*/ 285111 w 531242"/>
              <a:gd name="connsiteY1" fmla="*/ 98452 h 492262"/>
              <a:gd name="connsiteX2" fmla="*/ 285111 w 531242"/>
              <a:gd name="connsiteY2" fmla="*/ 0 h 492262"/>
              <a:gd name="connsiteX3" fmla="*/ 531242 w 531242"/>
              <a:gd name="connsiteY3" fmla="*/ 246131 h 492262"/>
              <a:gd name="connsiteX4" fmla="*/ 285111 w 531242"/>
              <a:gd name="connsiteY4" fmla="*/ 492262 h 492262"/>
              <a:gd name="connsiteX5" fmla="*/ 285111 w 531242"/>
              <a:gd name="connsiteY5" fmla="*/ 393810 h 492262"/>
              <a:gd name="connsiteX6" fmla="*/ 0 w 531242"/>
              <a:gd name="connsiteY6" fmla="*/ 393810 h 492262"/>
              <a:gd name="connsiteX7" fmla="*/ 0 w 531242"/>
              <a:gd name="connsiteY7" fmla="*/ 98452 h 4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242" h="492262">
                <a:moveTo>
                  <a:pt x="531242" y="393810"/>
                </a:moveTo>
                <a:lnTo>
                  <a:pt x="246131" y="393810"/>
                </a:lnTo>
                <a:lnTo>
                  <a:pt x="246131" y="492262"/>
                </a:lnTo>
                <a:lnTo>
                  <a:pt x="0" y="246131"/>
                </a:lnTo>
                <a:lnTo>
                  <a:pt x="246131" y="0"/>
                </a:lnTo>
                <a:lnTo>
                  <a:pt x="246131" y="98452"/>
                </a:lnTo>
                <a:lnTo>
                  <a:pt x="531242" y="98452"/>
                </a:lnTo>
                <a:lnTo>
                  <a:pt x="531242" y="39381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7679" tIns="98451" rIns="-1" bIns="984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D33BAE-F530-8BEB-B132-FA5CF36A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278" y="4045866"/>
            <a:ext cx="3110969" cy="2147250"/>
          </a:xfrm>
          <a:prstGeom prst="rect">
            <a:avLst/>
          </a:prstGeom>
        </p:spPr>
      </p:pic>
      <p:pic>
        <p:nvPicPr>
          <p:cNvPr id="1028" name="Picture 4" descr="Construcción - Iconos gratis de construcción y herramientas">
            <a:extLst>
              <a:ext uri="{FF2B5EF4-FFF2-40B4-BE49-F238E27FC236}">
                <a16:creationId xmlns:a16="http://schemas.microsoft.com/office/drawing/2014/main" id="{6E79FCE7-4C96-E9AB-2830-48409952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97" y="1578036"/>
            <a:ext cx="1877494" cy="18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, Laravel and MySQL Integration Template | AnyChart">
            <a:extLst>
              <a:ext uri="{FF2B5EF4-FFF2-40B4-BE49-F238E27FC236}">
                <a16:creationId xmlns:a16="http://schemas.microsoft.com/office/drawing/2014/main" id="{E898356D-F300-CBAE-F853-EBB1F1407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9374"/>
            <a:ext cx="2812733" cy="14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3A4EFFB7-F64B-4640-4A00-E4E37CBF0569}"/>
              </a:ext>
            </a:extLst>
          </p:cNvPr>
          <p:cNvSpPr/>
          <p:nvPr/>
        </p:nvSpPr>
        <p:spPr>
          <a:xfrm rot="10800000">
            <a:off x="6096000" y="2252568"/>
            <a:ext cx="774947" cy="559977"/>
          </a:xfrm>
          <a:custGeom>
            <a:avLst/>
            <a:gdLst>
              <a:gd name="connsiteX0" fmla="*/ 0 w 531242"/>
              <a:gd name="connsiteY0" fmla="*/ 98452 h 492262"/>
              <a:gd name="connsiteX1" fmla="*/ 285111 w 531242"/>
              <a:gd name="connsiteY1" fmla="*/ 98452 h 492262"/>
              <a:gd name="connsiteX2" fmla="*/ 285111 w 531242"/>
              <a:gd name="connsiteY2" fmla="*/ 0 h 492262"/>
              <a:gd name="connsiteX3" fmla="*/ 531242 w 531242"/>
              <a:gd name="connsiteY3" fmla="*/ 246131 h 492262"/>
              <a:gd name="connsiteX4" fmla="*/ 285111 w 531242"/>
              <a:gd name="connsiteY4" fmla="*/ 492262 h 492262"/>
              <a:gd name="connsiteX5" fmla="*/ 285111 w 531242"/>
              <a:gd name="connsiteY5" fmla="*/ 393810 h 492262"/>
              <a:gd name="connsiteX6" fmla="*/ 0 w 531242"/>
              <a:gd name="connsiteY6" fmla="*/ 393810 h 492262"/>
              <a:gd name="connsiteX7" fmla="*/ 0 w 531242"/>
              <a:gd name="connsiteY7" fmla="*/ 98452 h 4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242" h="492262">
                <a:moveTo>
                  <a:pt x="531242" y="393810"/>
                </a:moveTo>
                <a:lnTo>
                  <a:pt x="246131" y="393810"/>
                </a:lnTo>
                <a:lnTo>
                  <a:pt x="246131" y="492262"/>
                </a:lnTo>
                <a:lnTo>
                  <a:pt x="0" y="246131"/>
                </a:lnTo>
                <a:lnTo>
                  <a:pt x="246131" y="0"/>
                </a:lnTo>
                <a:lnTo>
                  <a:pt x="246131" y="98452"/>
                </a:lnTo>
                <a:lnTo>
                  <a:pt x="531242" y="98452"/>
                </a:lnTo>
                <a:lnTo>
                  <a:pt x="531242" y="39381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7679" tIns="98451" rIns="-1" bIns="984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329303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24989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MARCO TEÓRICO  </a:t>
            </a:r>
            <a:endParaRPr lang="en-US" sz="48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6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9" y="5698130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68535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Antecedentes de la Investigación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212EEC1-5569-6F79-FC8F-60EB53EF5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32448"/>
              </p:ext>
            </p:extLst>
          </p:nvPr>
        </p:nvGraphicFramePr>
        <p:xfrm>
          <a:off x="1671403" y="1473306"/>
          <a:ext cx="9172541" cy="410450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40799">
                  <a:extLst>
                    <a:ext uri="{9D8B030D-6E8A-4147-A177-3AD203B41FA5}">
                      <a16:colId xmlns:a16="http://schemas.microsoft.com/office/drawing/2014/main" val="2435389322"/>
                    </a:ext>
                  </a:extLst>
                </a:gridCol>
                <a:gridCol w="1443564">
                  <a:extLst>
                    <a:ext uri="{9D8B030D-6E8A-4147-A177-3AD203B41FA5}">
                      <a16:colId xmlns:a16="http://schemas.microsoft.com/office/drawing/2014/main" val="1246088356"/>
                    </a:ext>
                  </a:extLst>
                </a:gridCol>
                <a:gridCol w="2847379">
                  <a:extLst>
                    <a:ext uri="{9D8B030D-6E8A-4147-A177-3AD203B41FA5}">
                      <a16:colId xmlns:a16="http://schemas.microsoft.com/office/drawing/2014/main" val="2224312317"/>
                    </a:ext>
                  </a:extLst>
                </a:gridCol>
                <a:gridCol w="2440799">
                  <a:extLst>
                    <a:ext uri="{9D8B030D-6E8A-4147-A177-3AD203B41FA5}">
                      <a16:colId xmlns:a16="http://schemas.microsoft.com/office/drawing/2014/main" val="3168519372"/>
                    </a:ext>
                  </a:extLst>
                </a:gridCol>
              </a:tblGrid>
              <a:tr h="52422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Título de la investigación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Aporte</a:t>
                      </a:r>
                      <a:endParaRPr lang="es-EC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74021"/>
                  </a:ext>
                </a:extLst>
              </a:tr>
              <a:tr h="1274050">
                <a:tc>
                  <a:txBody>
                    <a:bodyPr/>
                    <a:lstStyle/>
                    <a:p>
                      <a:pPr algn="ctr"/>
                      <a:r>
                        <a:rPr lang="es-EC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Castillo, Cancino, Benavides &amp; De la Cruz 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Diseño de un Sistema Web para el control de Curriculum Vitae Electrónico de personal docente basado en un arquitectura orientada a servicios 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Uso de aplicaciones web para poder gestionar y llevar un mejor control de las actividades realizadas por parte de los docentes o personal administrativo. </a:t>
                      </a:r>
                      <a:endParaRPr lang="es-EC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559337"/>
                  </a:ext>
                </a:extLst>
              </a:tr>
              <a:tr h="10504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Díaz &amp; Vásquez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Aplicación Web para la gestión y control de los procesos administrativos de la empresa Choco Museo 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uso del patrón MVC</a:t>
                      </a:r>
                      <a:endParaRPr lang="es-EC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238176"/>
                  </a:ext>
                </a:extLst>
              </a:tr>
              <a:tr h="1050440">
                <a:tc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Desarrollo de una Aplicación Web para el control de Asistencia de Personal Docente y Administrativo del IST Primero de Mayo </a:t>
                      </a:r>
                      <a:endParaRPr lang="es-EC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y aplicación de la metodología Scrum</a:t>
                      </a:r>
                      <a:endParaRPr lang="es-EC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38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5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1269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Bases Teóricas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388EFCA-56D8-4D20-469F-3E872D9E45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450"/>
            <a:ext cx="4907507" cy="3320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9C6E16F-AF95-F53F-AD3C-E21C5BDEC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246860"/>
              </p:ext>
            </p:extLst>
          </p:nvPr>
        </p:nvGraphicFramePr>
        <p:xfrm>
          <a:off x="6308542" y="1958516"/>
          <a:ext cx="4830149" cy="377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6450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26043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MARCO METODOLÓGICO</a:t>
            </a:r>
            <a:endParaRPr lang="en-US" sz="48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9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59257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Naturaleza de la investigación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298BA86-8E70-EABE-57ED-07C70AEC3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02881"/>
              </p:ext>
            </p:extLst>
          </p:nvPr>
        </p:nvGraphicFramePr>
        <p:xfrm>
          <a:off x="245166" y="2286512"/>
          <a:ext cx="11701668" cy="300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448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9449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Población y Muestra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F0FC5E-4F8A-1BF7-2661-E6284A67C7B2}"/>
              </a:ext>
            </a:extLst>
          </p:cNvPr>
          <p:cNvSpPr/>
          <p:nvPr/>
        </p:nvSpPr>
        <p:spPr>
          <a:xfrm>
            <a:off x="1201384" y="2351520"/>
            <a:ext cx="2976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Población = 51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Muestra = 46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693F42-1CBD-5401-9313-788A62D14934}"/>
              </a:ext>
            </a:extLst>
          </p:cNvPr>
          <p:cNvSpPr/>
          <p:nvPr/>
        </p:nvSpPr>
        <p:spPr>
          <a:xfrm>
            <a:off x="4981433" y="1585937"/>
            <a:ext cx="6009183" cy="393778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674D1B-5EBD-67F3-728F-BD721AE747AE}"/>
              </a:ext>
            </a:extLst>
          </p:cNvPr>
          <p:cNvSpPr txBox="1"/>
          <p:nvPr/>
        </p:nvSpPr>
        <p:spPr>
          <a:xfrm>
            <a:off x="5966377" y="1675977"/>
            <a:ext cx="39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Formula para muestras finitas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D84923-B6BB-FB02-A71C-B4D65590C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400" y="2205157"/>
            <a:ext cx="399857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EE2050-C29B-01CC-8B43-1AC6B8E70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605" y="3304120"/>
            <a:ext cx="5075615" cy="15605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B9D2FA-3B6B-39F4-28E6-16E6B8B94861}"/>
              </a:ext>
            </a:extLst>
          </p:cNvPr>
          <p:cNvSpPr txBox="1"/>
          <p:nvPr/>
        </p:nvSpPr>
        <p:spPr>
          <a:xfrm>
            <a:off x="5470605" y="4963346"/>
            <a:ext cx="536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Muestreo : Probabilístico estratificado</a:t>
            </a:r>
          </a:p>
        </p:txBody>
      </p:sp>
    </p:spTree>
    <p:extLst>
      <p:ext uri="{BB962C8B-B14F-4D97-AF65-F5344CB8AC3E}">
        <p14:creationId xmlns:p14="http://schemas.microsoft.com/office/powerpoint/2010/main" val="38611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" y="108831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Técnicas e Instrumentos de Recolección de Datos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B7A67D1-F75C-944A-5B76-E034718E9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911954"/>
              </p:ext>
            </p:extLst>
          </p:nvPr>
        </p:nvGraphicFramePr>
        <p:xfrm>
          <a:off x="838200" y="1471196"/>
          <a:ext cx="3762827" cy="405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3456838-6803-02B8-2A44-1765C1B6AC8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2589"/>
          <a:stretch/>
        </p:blipFill>
        <p:spPr>
          <a:xfrm>
            <a:off x="4283502" y="1564941"/>
            <a:ext cx="6324358" cy="43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0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99958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Validez y Confiabilidad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690B665-07AF-5A4E-A4B6-BAB1A1681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850716"/>
              </p:ext>
            </p:extLst>
          </p:nvPr>
        </p:nvGraphicFramePr>
        <p:xfrm>
          <a:off x="3479675" y="1496662"/>
          <a:ext cx="5913077" cy="436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32ECA89-ED73-CEE2-1760-B51CFC6872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0809" y="3121421"/>
            <a:ext cx="1129173" cy="3687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C3DA3C-FFE5-AD45-B415-C36E01B9B4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6213" y="3981608"/>
            <a:ext cx="3022544" cy="15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9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37048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Procedimientos para el Análisis de los Datos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EC387F-071B-D9CD-D560-F2764D36BA27}"/>
              </a:ext>
            </a:extLst>
          </p:cNvPr>
          <p:cNvSpPr/>
          <p:nvPr/>
        </p:nvSpPr>
        <p:spPr>
          <a:xfrm>
            <a:off x="4600807" y="2100707"/>
            <a:ext cx="2990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Helvetica" pitchFamily="50" charset="0"/>
                <a:cs typeface="Arial" panose="020B0604020202020204" pitchFamily="34" charset="0"/>
              </a:rPr>
              <a:t>Estadística Descriptiva </a:t>
            </a:r>
          </a:p>
        </p:txBody>
      </p:sp>
      <p:pic>
        <p:nvPicPr>
          <p:cNvPr id="6" name="Picture 2" descr="Estadística descriptiva – Qué es, concepto y definición">
            <a:extLst>
              <a:ext uri="{FF2B5EF4-FFF2-40B4-BE49-F238E27FC236}">
                <a16:creationId xmlns:a16="http://schemas.microsoft.com/office/drawing/2014/main" id="{A412F335-4B0D-6870-6AE7-075BC4BF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3025580"/>
            <a:ext cx="4954137" cy="24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6042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Idea de investigación 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ED8C35-C78D-0BF8-E870-9362A35FCB29}"/>
              </a:ext>
            </a:extLst>
          </p:cNvPr>
          <p:cNvSpPr/>
          <p:nvPr/>
        </p:nvSpPr>
        <p:spPr>
          <a:xfrm>
            <a:off x="658888" y="2851846"/>
            <a:ext cx="2859814" cy="1154307"/>
          </a:xfrm>
          <a:prstGeom prst="rect">
            <a:avLst/>
          </a:prstGeom>
          <a:solidFill>
            <a:srgbClr val="FE3C3C"/>
          </a:solidFill>
          <a:ln>
            <a:solidFill>
              <a:srgbClr val="8E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Dificultad para llevar un control de asistencias de los docentes invitados de forma automatizada</a:t>
            </a:r>
          </a:p>
        </p:txBody>
      </p:sp>
      <p:pic>
        <p:nvPicPr>
          <p:cNvPr id="3" name="Picture 2" descr="Easy App CODE | Desarrollo de Aplicaciones Web | Tu Agencia de Desarrollo  Digital">
            <a:extLst>
              <a:ext uri="{FF2B5EF4-FFF2-40B4-BE49-F238E27FC236}">
                <a16:creationId xmlns:a16="http://schemas.microsoft.com/office/drawing/2014/main" id="{0C722A61-430C-607C-6DFC-189B63E1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10" y="2517986"/>
            <a:ext cx="5373237" cy="230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B183935-70E3-4B1A-F97E-169E6459E755}"/>
              </a:ext>
            </a:extLst>
          </p:cNvPr>
          <p:cNvSpPr/>
          <p:nvPr/>
        </p:nvSpPr>
        <p:spPr>
          <a:xfrm>
            <a:off x="9634206" y="2996502"/>
            <a:ext cx="2426356" cy="864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Inicio de elaboración del trabajo de titulación</a:t>
            </a:r>
          </a:p>
        </p:txBody>
      </p:sp>
    </p:spTree>
    <p:extLst>
      <p:ext uri="{BB962C8B-B14F-4D97-AF65-F5344CB8AC3E}">
        <p14:creationId xmlns:p14="http://schemas.microsoft.com/office/powerpoint/2010/main" val="359848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338" y="-1"/>
            <a:ext cx="13115551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494" y="5511123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2112524" y="85751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Metodología del Producto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EE636A4-C5CB-670E-3239-D2793D2E7F5F}"/>
              </a:ext>
            </a:extLst>
          </p:cNvPr>
          <p:cNvSpPr/>
          <p:nvPr/>
        </p:nvSpPr>
        <p:spPr>
          <a:xfrm>
            <a:off x="3730222" y="1489344"/>
            <a:ext cx="4800600" cy="4703772"/>
          </a:xfrm>
          <a:prstGeom prst="roundRect">
            <a:avLst>
              <a:gd name="adj" fmla="val 51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E27AE9-1AAD-84B7-3342-56EEFD36A2EA}"/>
              </a:ext>
            </a:extLst>
          </p:cNvPr>
          <p:cNvSpPr txBox="1"/>
          <p:nvPr/>
        </p:nvSpPr>
        <p:spPr>
          <a:xfrm>
            <a:off x="-3417492" y="3166554"/>
            <a:ext cx="775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Scrum 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17B91F-74D9-7D12-CE68-C74FCFFA5C39}"/>
              </a:ext>
            </a:extLst>
          </p:cNvPr>
          <p:cNvSpPr txBox="1"/>
          <p:nvPr/>
        </p:nvSpPr>
        <p:spPr>
          <a:xfrm>
            <a:off x="5178320" y="1605833"/>
            <a:ext cx="37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Roles Scrum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991DF3-43B2-DA12-EA77-E5573F3A82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517" b="81612"/>
          <a:stretch/>
        </p:blipFill>
        <p:spPr>
          <a:xfrm>
            <a:off x="3983476" y="2036268"/>
            <a:ext cx="1668789" cy="1693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2BDEA5-574D-57F4-DFAD-40138F3BC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2" t="1886" r="76986" b="83839"/>
          <a:stretch/>
        </p:blipFill>
        <p:spPr>
          <a:xfrm>
            <a:off x="6626214" y="2201073"/>
            <a:ext cx="1482784" cy="1314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FBD2206-B318-51AF-CFEC-69F30DCA4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40" r="87921" b="57920"/>
          <a:stretch/>
        </p:blipFill>
        <p:spPr>
          <a:xfrm>
            <a:off x="3983476" y="4036145"/>
            <a:ext cx="1755444" cy="1937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BA43256-2CEE-A8A0-783A-3DD743408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3" t="21040" r="74428" b="57920"/>
          <a:stretch/>
        </p:blipFill>
        <p:spPr>
          <a:xfrm>
            <a:off x="6622244" y="3971028"/>
            <a:ext cx="1755444" cy="1937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B965244-C0DA-8AEF-ECC8-2A3421070D94}"/>
              </a:ext>
            </a:extLst>
          </p:cNvPr>
          <p:cNvSpPr txBox="1"/>
          <p:nvPr/>
        </p:nvSpPr>
        <p:spPr>
          <a:xfrm>
            <a:off x="4334249" y="3550523"/>
            <a:ext cx="1428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dirty="0"/>
              <a:t>UNIB.E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FA62F8-F681-067A-7CF2-C48384E91A9B}"/>
              </a:ext>
            </a:extLst>
          </p:cNvPr>
          <p:cNvSpPr txBox="1"/>
          <p:nvPr/>
        </p:nvSpPr>
        <p:spPr>
          <a:xfrm>
            <a:off x="6246224" y="3581453"/>
            <a:ext cx="24291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dirty="0"/>
              <a:t>          Aaron Ortiz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24DBE3-1C29-C574-9CBA-07EBF98476EA}"/>
              </a:ext>
            </a:extLst>
          </p:cNvPr>
          <p:cNvSpPr txBox="1"/>
          <p:nvPr/>
        </p:nvSpPr>
        <p:spPr>
          <a:xfrm>
            <a:off x="4161001" y="5522655"/>
            <a:ext cx="18311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dirty="0"/>
              <a:t>Mgtr. Flavio López Vasco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50F530-B1EF-6E60-3D13-B5C191E802C1}"/>
              </a:ext>
            </a:extLst>
          </p:cNvPr>
          <p:cNvSpPr txBox="1"/>
          <p:nvPr/>
        </p:nvSpPr>
        <p:spPr>
          <a:xfrm>
            <a:off x="5736445" y="5309099"/>
            <a:ext cx="297633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* Personal Administrativo</a:t>
            </a:r>
            <a:endParaRPr lang="en-US" dirty="0"/>
          </a:p>
          <a:p>
            <a:r>
              <a:rPr lang="en-US" dirty="0"/>
              <a:t>    * </a:t>
            </a:r>
            <a:r>
              <a:rPr lang="es-EC" dirty="0"/>
              <a:t>Docentes</a:t>
            </a:r>
            <a:r>
              <a:rPr lang="en-US" dirty="0"/>
              <a:t> Invitados de la                UNIB.E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222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85692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Metodología del Producto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09F7168-B032-1FFC-3B74-C68833C5F31C}"/>
              </a:ext>
            </a:extLst>
          </p:cNvPr>
          <p:cNvSpPr txBox="1"/>
          <p:nvPr/>
        </p:nvSpPr>
        <p:spPr>
          <a:xfrm>
            <a:off x="-1113812" y="3021043"/>
            <a:ext cx="720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000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Backlog del Producto</a:t>
            </a:r>
            <a:endParaRPr lang="en-US" sz="2000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4932993-9F3C-B9AC-62CA-7D051A74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12" y="1466849"/>
            <a:ext cx="7086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" y="283808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36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ANÁLISIS E INTERPRETACIÓN DE LOS RESULTADOS</a:t>
            </a:r>
            <a:endParaRPr lang="en-US" sz="36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54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97207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Identificación de Requerimientos funcionales y no funcionales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BD4AA49-BB1D-4EA3-78CC-47323ED68804}"/>
              </a:ext>
            </a:extLst>
          </p:cNvPr>
          <p:cNvSpPr/>
          <p:nvPr/>
        </p:nvSpPr>
        <p:spPr>
          <a:xfrm>
            <a:off x="838200" y="2076644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Inicio de Sesión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85028F-A179-BF40-C50F-51B89404C632}"/>
              </a:ext>
            </a:extLst>
          </p:cNvPr>
          <p:cNvSpPr/>
          <p:nvPr/>
        </p:nvSpPr>
        <p:spPr>
          <a:xfrm>
            <a:off x="6725670" y="2076644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Recuperación de Contraseña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0B5232-EE15-846C-CB88-1F69241C7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68" y="2996411"/>
            <a:ext cx="4790364" cy="20259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6463C8D-9B14-5822-10BE-7C72341BC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528" y="3191401"/>
            <a:ext cx="4355051" cy="20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1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97207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Identificación de Requerimientos funcionales y no funcionales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BD4AA49-BB1D-4EA3-78CC-47323ED68804}"/>
              </a:ext>
            </a:extLst>
          </p:cNvPr>
          <p:cNvSpPr/>
          <p:nvPr/>
        </p:nvSpPr>
        <p:spPr>
          <a:xfrm>
            <a:off x="838200" y="2076644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Listados de Docentes Invitados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85028F-A179-BF40-C50F-51B89404C632}"/>
              </a:ext>
            </a:extLst>
          </p:cNvPr>
          <p:cNvSpPr/>
          <p:nvPr/>
        </p:nvSpPr>
        <p:spPr>
          <a:xfrm>
            <a:off x="6752966" y="2076644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Datos del Sistema Actual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B131C-819F-179E-351A-8DD7E033B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30" y="3010725"/>
            <a:ext cx="5473136" cy="22114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184A54-B44E-D59E-7632-C7578F59B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341" y="2981358"/>
            <a:ext cx="4835459" cy="22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97207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Identificación de Requerimientos funcionales y no funcionales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BD4AA49-BB1D-4EA3-78CC-47323ED68804}"/>
              </a:ext>
            </a:extLst>
          </p:cNvPr>
          <p:cNvSpPr/>
          <p:nvPr/>
        </p:nvSpPr>
        <p:spPr>
          <a:xfrm>
            <a:off x="838200" y="2076644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Datos de los Reportes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85028F-A179-BF40-C50F-51B89404C632}"/>
              </a:ext>
            </a:extLst>
          </p:cNvPr>
          <p:cNvSpPr/>
          <p:nvPr/>
        </p:nvSpPr>
        <p:spPr>
          <a:xfrm>
            <a:off x="6807556" y="2078828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Formato para el Reporte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1DBD1E-A916-5A4C-3244-39034048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92" y="2954648"/>
            <a:ext cx="5369937" cy="25225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C511523-F7AD-D663-B4C6-9898F49A0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985" y="3090606"/>
            <a:ext cx="5310144" cy="22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8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97207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Identificación de Requerimientos funcionales y no funcionales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BD4AA49-BB1D-4EA3-78CC-47323ED68804}"/>
              </a:ext>
            </a:extLst>
          </p:cNvPr>
          <p:cNvSpPr/>
          <p:nvPr/>
        </p:nvSpPr>
        <p:spPr>
          <a:xfrm>
            <a:off x="838200" y="2076644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Datos de Generar los Reportes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85028F-A179-BF40-C50F-51B89404C632}"/>
              </a:ext>
            </a:extLst>
          </p:cNvPr>
          <p:cNvSpPr/>
          <p:nvPr/>
        </p:nvSpPr>
        <p:spPr>
          <a:xfrm>
            <a:off x="6807556" y="2078828"/>
            <a:ext cx="4082748" cy="664884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Alertas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08C0C4-8459-C6A8-3FAA-A323196AF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66" y="3114126"/>
            <a:ext cx="4707734" cy="22036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0987CF-4918-6116-8935-EE9EF04A4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57" y="3016155"/>
            <a:ext cx="5034731" cy="23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8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37048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Requerimientos Identificados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05D082-778E-053A-92AA-15D1C363FC69}"/>
              </a:ext>
            </a:extLst>
          </p:cNvPr>
          <p:cNvSpPr txBox="1"/>
          <p:nvPr/>
        </p:nvSpPr>
        <p:spPr>
          <a:xfrm>
            <a:off x="1216383" y="2060726"/>
            <a:ext cx="4098361" cy="2254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Requerimientos funcionales</a:t>
            </a:r>
            <a:endParaRPr lang="es-MX" dirty="0">
              <a:solidFill>
                <a:srgbClr val="00206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C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Autenticación de Usuario</a:t>
            </a:r>
            <a:endParaRPr lang="es-MX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C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Gestionar Roles y Permisos</a:t>
            </a:r>
            <a:endParaRPr lang="es-MX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C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Gestionar Usuarios del Sistema </a:t>
            </a:r>
            <a:endParaRPr lang="es-MX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Gestionar Distributivos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Gestionar Reportes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Marcado del Biométrico</a:t>
            </a:r>
            <a:endParaRPr lang="es-MX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6FD75-CD12-497B-D58B-38CDD8F57FA9}"/>
              </a:ext>
            </a:extLst>
          </p:cNvPr>
          <p:cNvSpPr txBox="1"/>
          <p:nvPr/>
        </p:nvSpPr>
        <p:spPr>
          <a:xfrm>
            <a:off x="7436755" y="2060726"/>
            <a:ext cx="3708400" cy="1426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Requerimientos no funcionales</a:t>
            </a:r>
            <a:endParaRPr lang="es-MX" dirty="0">
              <a:solidFill>
                <a:srgbClr val="00206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E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Disponibilidad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ES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Seguridad</a:t>
            </a:r>
            <a:endParaRPr lang="es-MX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E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Usabilidad</a:t>
            </a:r>
            <a:endParaRPr lang="es-MX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DEFINICION 📚 de Requerimientos (FUNCIONALES y NO FUNCIONALES) de Software  ✓ - YouTube">
            <a:extLst>
              <a:ext uri="{FF2B5EF4-FFF2-40B4-BE49-F238E27FC236}">
                <a16:creationId xmlns:a16="http://schemas.microsoft.com/office/drawing/2014/main" id="{555DE07C-78E1-A257-E23F-208D4AB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22" y="4022109"/>
            <a:ext cx="3221155" cy="18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2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" y="111816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88E3D3-1614-3506-3821-883360461EB4}"/>
              </a:ext>
            </a:extLst>
          </p:cNvPr>
          <p:cNvSpPr txBox="1"/>
          <p:nvPr/>
        </p:nvSpPr>
        <p:spPr>
          <a:xfrm>
            <a:off x="1106253" y="2019280"/>
            <a:ext cx="3034141" cy="71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Planificaci</a:t>
            </a:r>
            <a:r>
              <a:rPr lang="es-MX" b="1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ó</a:t>
            </a:r>
            <a:r>
              <a:rPr lang="en-US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 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del Proyecto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▷ 7 Pasos Importantes en la Planificación de Proyectos ✓">
            <a:extLst>
              <a:ext uri="{FF2B5EF4-FFF2-40B4-BE49-F238E27FC236}">
                <a16:creationId xmlns:a16="http://schemas.microsoft.com/office/drawing/2014/main" id="{EF2C2C86-B263-6F39-5DCD-390851FC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6701"/>
            <a:ext cx="3278206" cy="183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340FA0-EEC7-EA97-8AF8-A184EE579291}"/>
              </a:ext>
            </a:extLst>
          </p:cNvPr>
          <p:cNvSpPr txBox="1"/>
          <p:nvPr/>
        </p:nvSpPr>
        <p:spPr>
          <a:xfrm>
            <a:off x="7726627" y="2019280"/>
            <a:ext cx="3034141" cy="71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Recursos</a:t>
            </a:r>
            <a:endParaRPr lang="es-EC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9DD854-EDA1-6467-D2C2-9597ED37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131" y="2578299"/>
            <a:ext cx="5672138" cy="8507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146C65D-2D6A-244E-903E-017019B08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131" y="3608060"/>
            <a:ext cx="5650169" cy="18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" y="111816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340FA0-EEC7-EA97-8AF8-A184EE579291}"/>
              </a:ext>
            </a:extLst>
          </p:cNvPr>
          <p:cNvSpPr txBox="1"/>
          <p:nvPr/>
        </p:nvSpPr>
        <p:spPr>
          <a:xfrm>
            <a:off x="5188144" y="1931098"/>
            <a:ext cx="3034141" cy="71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Recursos</a:t>
            </a:r>
            <a:endParaRPr lang="es-EC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BE6773-6FF3-F019-506D-D052E4D8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60" y="2697992"/>
            <a:ext cx="5934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256280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EL PROBLEMA</a:t>
            </a:r>
            <a:endParaRPr lang="en-US" sz="48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9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E209D6-A047-3486-9EC2-948D1B7EE25B}"/>
              </a:ext>
            </a:extLst>
          </p:cNvPr>
          <p:cNvSpPr txBox="1"/>
          <p:nvPr/>
        </p:nvSpPr>
        <p:spPr>
          <a:xfrm>
            <a:off x="4224930" y="1294195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Ruta </a:t>
            </a:r>
            <a:r>
              <a:rPr lang="en-US" sz="1900" b="1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del Proyecto de Software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0D6BB1-0493-B885-F50D-43FAEC09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16" y="2189925"/>
            <a:ext cx="11582400" cy="23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2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E209D6-A047-3486-9EC2-948D1B7EE25B}"/>
              </a:ext>
            </a:extLst>
          </p:cNvPr>
          <p:cNvSpPr txBox="1"/>
          <p:nvPr/>
        </p:nvSpPr>
        <p:spPr>
          <a:xfrm>
            <a:off x="4224930" y="1248216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Funcionalidades del Sistema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EE5B1E-E220-12F7-FE30-3E7588312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080" y="1791434"/>
            <a:ext cx="6197548" cy="44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9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E209D6-A047-3486-9EC2-948D1B7EE25B}"/>
              </a:ext>
            </a:extLst>
          </p:cNvPr>
          <p:cNvSpPr txBox="1"/>
          <p:nvPr/>
        </p:nvSpPr>
        <p:spPr>
          <a:xfrm>
            <a:off x="4224930" y="1248216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Modelado UML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A75B0D-6871-36C6-098F-4B0544E00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92" y="1612258"/>
            <a:ext cx="2968459" cy="29233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DCEFEE-C645-8DE3-C06F-6C391A1BE550}"/>
              </a:ext>
            </a:extLst>
          </p:cNvPr>
          <p:cNvSpPr txBox="1"/>
          <p:nvPr/>
        </p:nvSpPr>
        <p:spPr>
          <a:xfrm>
            <a:off x="1091431" y="4795638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Diagrama Caso de Uso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E1BC6F-FD12-5FDB-899A-FB5C6BE553E9}"/>
              </a:ext>
            </a:extLst>
          </p:cNvPr>
          <p:cNvSpPr txBox="1"/>
          <p:nvPr/>
        </p:nvSpPr>
        <p:spPr>
          <a:xfrm>
            <a:off x="6894005" y="4795638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Diagrama de Clases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E04A7FB-8A77-3ABD-1DA1-F06A64EFE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08" y="1530302"/>
            <a:ext cx="4836017" cy="32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5663821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E209D6-A047-3486-9EC2-948D1B7EE25B}"/>
              </a:ext>
            </a:extLst>
          </p:cNvPr>
          <p:cNvSpPr txBox="1"/>
          <p:nvPr/>
        </p:nvSpPr>
        <p:spPr>
          <a:xfrm>
            <a:off x="4224930" y="1440431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Base de Datos (MYSQL)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82D724-582E-DECA-7523-FF13712A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55" y="1951630"/>
            <a:ext cx="8325135" cy="37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2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5663821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4BAC1-52F3-3BF4-FF64-F6E1DE82E2CD}"/>
              </a:ext>
            </a:extLst>
          </p:cNvPr>
          <p:cNvSpPr txBox="1"/>
          <p:nvPr/>
        </p:nvSpPr>
        <p:spPr>
          <a:xfrm>
            <a:off x="4224930" y="1427392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Diseño de interfaz de Usuario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3F8C612-DDB7-0904-781C-DB52BC26C1BB}"/>
              </a:ext>
            </a:extLst>
          </p:cNvPr>
          <p:cNvSpPr/>
          <p:nvPr/>
        </p:nvSpPr>
        <p:spPr>
          <a:xfrm>
            <a:off x="169460" y="2728944"/>
            <a:ext cx="2257971" cy="1263330"/>
          </a:xfrm>
          <a:prstGeom prst="roundRect">
            <a:avLst/>
          </a:prstGeom>
          <a:solidFill>
            <a:srgbClr val="F1F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pantallas para el Usuario Docente Invitado </a:t>
            </a:r>
          </a:p>
          <a:p>
            <a:pPr algn="ctr"/>
            <a:endParaRPr lang="es-EC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302EF64-0401-E177-84B5-25FE7EE6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665" y="1931987"/>
            <a:ext cx="7771926" cy="37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5663821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4BAC1-52F3-3BF4-FF64-F6E1DE82E2CD}"/>
              </a:ext>
            </a:extLst>
          </p:cNvPr>
          <p:cNvSpPr txBox="1"/>
          <p:nvPr/>
        </p:nvSpPr>
        <p:spPr>
          <a:xfrm>
            <a:off x="4224930" y="1427392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Pantallas de Navegación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273F81-BC93-7BA6-429C-5C86F76C0D3A}"/>
              </a:ext>
            </a:extLst>
          </p:cNvPr>
          <p:cNvSpPr txBox="1"/>
          <p:nvPr/>
        </p:nvSpPr>
        <p:spPr>
          <a:xfrm>
            <a:off x="1196371" y="2054291"/>
            <a:ext cx="100219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Pantallas de navegación del sistema por parte del usuario con rol administrador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  LOGIN					         GESTIÓN DE USUARIOS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71DF6C4-DD94-6AC3-798D-88027D6F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70" y="3323249"/>
            <a:ext cx="3603804" cy="1978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B02D0D7-E1BA-5A5C-C12B-8D09582E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708" y="3200154"/>
            <a:ext cx="5249921" cy="22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42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5663821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4BAC1-52F3-3BF4-FF64-F6E1DE82E2CD}"/>
              </a:ext>
            </a:extLst>
          </p:cNvPr>
          <p:cNvSpPr txBox="1"/>
          <p:nvPr/>
        </p:nvSpPr>
        <p:spPr>
          <a:xfrm>
            <a:off x="4224930" y="1427392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Pantallas de Navegación 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273F81-BC93-7BA6-429C-5C86F76C0D3A}"/>
              </a:ext>
            </a:extLst>
          </p:cNvPr>
          <p:cNvSpPr txBox="1"/>
          <p:nvPr/>
        </p:nvSpPr>
        <p:spPr>
          <a:xfrm>
            <a:off x="1196371" y="2054291"/>
            <a:ext cx="100219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Pantallas de navegación del sistema por parte del usuario con rol administrador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GESTIÓN DE ROLES Y PERMISOS                              GESTIÓN DISTRIBUTIVOS</a:t>
            </a:r>
          </a:p>
          <a:p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273F71-EDB4-3ED5-6FBA-A51D503A9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1" y="3230642"/>
            <a:ext cx="4995084" cy="22383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FB3F1D-8136-443B-FCC6-C01933F54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23" y="3244802"/>
            <a:ext cx="4561006" cy="22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8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5663821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4BAC1-52F3-3BF4-FF64-F6E1DE82E2CD}"/>
              </a:ext>
            </a:extLst>
          </p:cNvPr>
          <p:cNvSpPr txBox="1"/>
          <p:nvPr/>
        </p:nvSpPr>
        <p:spPr>
          <a:xfrm>
            <a:off x="4224930" y="1427392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Pantallas de Navegación 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273F81-BC93-7BA6-429C-5C86F76C0D3A}"/>
              </a:ext>
            </a:extLst>
          </p:cNvPr>
          <p:cNvSpPr txBox="1"/>
          <p:nvPr/>
        </p:nvSpPr>
        <p:spPr>
          <a:xfrm>
            <a:off x="1196371" y="2054291"/>
            <a:ext cx="10021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Pantallas de navegación del sistema por parte del usuario con rol administrador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GESTIÓN DE REPORTES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9E4966-4EB8-D4EE-4C1D-407838944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12" y="3083218"/>
            <a:ext cx="7060442" cy="23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8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5663821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Desarrollo de la Aplicación Web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4BAC1-52F3-3BF4-FF64-F6E1DE82E2CD}"/>
              </a:ext>
            </a:extLst>
          </p:cNvPr>
          <p:cNvSpPr txBox="1"/>
          <p:nvPr/>
        </p:nvSpPr>
        <p:spPr>
          <a:xfrm>
            <a:off x="4224930" y="1427392"/>
            <a:ext cx="3742139" cy="72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Pantallas de Navegación 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273F81-BC93-7BA6-429C-5C86F76C0D3A}"/>
              </a:ext>
            </a:extLst>
          </p:cNvPr>
          <p:cNvSpPr txBox="1"/>
          <p:nvPr/>
        </p:nvSpPr>
        <p:spPr>
          <a:xfrm>
            <a:off x="1196371" y="2054291"/>
            <a:ext cx="10021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Pantallas de navegación del sistema por parte del usuario con rol docente invitado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MARCADO DEL BIOMÉTRICO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57FD9D-8D03-A5AE-81D1-182FD5FAF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94" y="3147767"/>
            <a:ext cx="6323463" cy="30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1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66488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Técnicas de Pruebas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E209D6-A047-3486-9EC2-948D1B7EE25B}"/>
              </a:ext>
            </a:extLst>
          </p:cNvPr>
          <p:cNvSpPr txBox="1"/>
          <p:nvPr/>
        </p:nvSpPr>
        <p:spPr>
          <a:xfrm>
            <a:off x="4224930" y="1270971"/>
            <a:ext cx="3742139" cy="1040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900" b="1" dirty="0">
                <a:solidFill>
                  <a:srgbClr val="00206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Pruebas de Funcionalidad del tipo Caja Negra</a:t>
            </a:r>
            <a:endParaRPr lang="en-US" sz="1900" b="1" dirty="0">
              <a:solidFill>
                <a:srgbClr val="00206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369327-8AF2-50A5-5944-514AA78F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72" y="1995831"/>
            <a:ext cx="7549522" cy="39409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C36992-21FF-27FD-28C3-57A7E4D67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92" y="3016154"/>
            <a:ext cx="3160678" cy="16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308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Problema de Investigación </a:t>
            </a:r>
            <a:endParaRPr lang="en-US" sz="24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D3C4D9A-CC70-53BC-F8E6-DF584C294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74183"/>
              </p:ext>
            </p:extLst>
          </p:nvPr>
        </p:nvGraphicFramePr>
        <p:xfrm>
          <a:off x="1578508" y="1770430"/>
          <a:ext cx="10368252" cy="421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14" descr="Universidad Iberoamericana del Ecuador (UNIBE) - Carreras y Posgrados">
            <a:extLst>
              <a:ext uri="{FF2B5EF4-FFF2-40B4-BE49-F238E27FC236}">
                <a16:creationId xmlns:a16="http://schemas.microsoft.com/office/drawing/2014/main" id="{507BCD8A-4C3B-17A1-5361-F6B9070F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05" y="2653466"/>
            <a:ext cx="2453395" cy="245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3FAD4166-3D10-EE91-4413-659BA61EBE15}"/>
              </a:ext>
            </a:extLst>
          </p:cNvPr>
          <p:cNvSpPr/>
          <p:nvPr/>
        </p:nvSpPr>
        <p:spPr>
          <a:xfrm>
            <a:off x="8910557" y="3616811"/>
            <a:ext cx="828048" cy="526705"/>
          </a:xfrm>
          <a:custGeom>
            <a:avLst/>
            <a:gdLst>
              <a:gd name="connsiteX0" fmla="*/ 0 w 1207575"/>
              <a:gd name="connsiteY0" fmla="*/ 105341 h 526705"/>
              <a:gd name="connsiteX1" fmla="*/ 944223 w 1207575"/>
              <a:gd name="connsiteY1" fmla="*/ 105341 h 526705"/>
              <a:gd name="connsiteX2" fmla="*/ 944223 w 1207575"/>
              <a:gd name="connsiteY2" fmla="*/ 0 h 526705"/>
              <a:gd name="connsiteX3" fmla="*/ 1207575 w 1207575"/>
              <a:gd name="connsiteY3" fmla="*/ 263353 h 526705"/>
              <a:gd name="connsiteX4" fmla="*/ 944223 w 1207575"/>
              <a:gd name="connsiteY4" fmla="*/ 526705 h 526705"/>
              <a:gd name="connsiteX5" fmla="*/ 944223 w 1207575"/>
              <a:gd name="connsiteY5" fmla="*/ 421364 h 526705"/>
              <a:gd name="connsiteX6" fmla="*/ 0 w 1207575"/>
              <a:gd name="connsiteY6" fmla="*/ 421364 h 526705"/>
              <a:gd name="connsiteX7" fmla="*/ 0 w 1207575"/>
              <a:gd name="connsiteY7" fmla="*/ 105341 h 52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575" h="526705">
                <a:moveTo>
                  <a:pt x="0" y="105341"/>
                </a:moveTo>
                <a:lnTo>
                  <a:pt x="944223" y="105341"/>
                </a:lnTo>
                <a:lnTo>
                  <a:pt x="944223" y="0"/>
                </a:lnTo>
                <a:lnTo>
                  <a:pt x="1207575" y="263353"/>
                </a:lnTo>
                <a:lnTo>
                  <a:pt x="944223" y="526705"/>
                </a:lnTo>
                <a:lnTo>
                  <a:pt x="944223" y="421364"/>
                </a:lnTo>
                <a:lnTo>
                  <a:pt x="0" y="421364"/>
                </a:lnTo>
                <a:lnTo>
                  <a:pt x="0" y="10534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105340" rIns="158011" bIns="105341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200" kern="1200"/>
          </a:p>
        </p:txBody>
      </p:sp>
    </p:spTree>
    <p:extLst>
      <p:ext uri="{BB962C8B-B14F-4D97-AF65-F5344CB8AC3E}">
        <p14:creationId xmlns:p14="http://schemas.microsoft.com/office/powerpoint/2010/main" val="798474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" y="283808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36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CONCLUSIONES Y RECOMENDACIONES</a:t>
            </a:r>
            <a:endParaRPr lang="en-US" sz="36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71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5515195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67341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36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CONCLUSIONES</a:t>
            </a:r>
            <a:endParaRPr lang="en-US" sz="36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3922C0E-B049-44FC-581B-3F9A4EED3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325473"/>
              </p:ext>
            </p:extLst>
          </p:nvPr>
        </p:nvGraphicFramePr>
        <p:xfrm>
          <a:off x="1726239" y="1558791"/>
          <a:ext cx="9230841" cy="429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4641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7" y="5671824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" y="78226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36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RECOMENDACIONES</a:t>
            </a:r>
            <a:endParaRPr lang="en-US" sz="36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9718121-432B-B706-866E-1867EE8586BE}"/>
              </a:ext>
            </a:extLst>
          </p:cNvPr>
          <p:cNvSpPr/>
          <p:nvPr/>
        </p:nvSpPr>
        <p:spPr>
          <a:xfrm>
            <a:off x="992442" y="1572748"/>
            <a:ext cx="10852635" cy="39769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9DCA57F-CC68-8BBA-B0C4-46B3F9E21661}"/>
              </a:ext>
            </a:extLst>
          </p:cNvPr>
          <p:cNvSpPr/>
          <p:nvPr/>
        </p:nvSpPr>
        <p:spPr>
          <a:xfrm>
            <a:off x="992441" y="1774209"/>
            <a:ext cx="3194211" cy="364097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Incorporar una función de análisis de datos que permita a los administradores visualizar tendencias de asistencia a lo largo del tiempo, comparar diferentes docentes invitados y evaluar el impacto de las clases presenciales frente a las virtuales en términos de asistencia.</a:t>
            </a:r>
            <a:endParaRPr lang="es-EC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8F69269-BE74-F1BA-AB92-BB39D01E7FF7}"/>
              </a:ext>
            </a:extLst>
          </p:cNvPr>
          <p:cNvSpPr/>
          <p:nvPr/>
        </p:nvSpPr>
        <p:spPr>
          <a:xfrm>
            <a:off x="4186654" y="1766026"/>
            <a:ext cx="3818696" cy="181867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Incluir una función para exportar los datos de asistencia en formatos compatibles con herramientas de análisis estadístico. 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2EE3594-1331-2C4D-698C-C8C5D9F5D4E6}"/>
              </a:ext>
            </a:extLst>
          </p:cNvPr>
          <p:cNvSpPr/>
          <p:nvPr/>
        </p:nvSpPr>
        <p:spPr>
          <a:xfrm>
            <a:off x="4259444" y="3706785"/>
            <a:ext cx="3569720" cy="170839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Agregar un módulo de retroalimentación para que los estudiantes puedan proporcionar comentarios sobre la calidad de las clases y la participación del docente</a:t>
            </a: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8BC981-DC00-63DD-F17F-5A3BF4A0BA0C}"/>
              </a:ext>
            </a:extLst>
          </p:cNvPr>
          <p:cNvSpPr/>
          <p:nvPr/>
        </p:nvSpPr>
        <p:spPr>
          <a:xfrm>
            <a:off x="8102521" y="1845750"/>
            <a:ext cx="3456900" cy="16802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Incluir encuestas de satisfacción para los docentes invitados después de cada clase.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0AF421C-E0F5-36B8-E5B9-A8FB110ACB6A}"/>
              </a:ext>
            </a:extLst>
          </p:cNvPr>
          <p:cNvSpPr/>
          <p:nvPr/>
        </p:nvSpPr>
        <p:spPr>
          <a:xfrm>
            <a:off x="8005350" y="3788472"/>
            <a:ext cx="3742556" cy="161616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Implementar una capacidad para integrar datos adicionales relacionados con el docente invitado, como su experiencia, áreas de especialización y calificaciones anteriores</a:t>
            </a: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50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" y="283808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36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REFERENCIAS BIBLIOGRÁFICAS</a:t>
            </a:r>
            <a:endParaRPr lang="en-US" sz="36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28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956D27-F406-7B1C-1908-45263C4A2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30" y="854335"/>
            <a:ext cx="9376011" cy="46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8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91571" y="2782668"/>
            <a:ext cx="926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219575" algn="l"/>
              </a:tabLst>
            </a:pPr>
            <a:r>
              <a:rPr lang="es-ES" sz="36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MUCHAS GRACIAS POR SU ATENCIÓN</a:t>
            </a:r>
            <a:endParaRPr lang="en-US" sz="36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3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90A0-AADD-765A-ED8B-8F106512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Forma, Círculo&#10;&#10;Descripción generada automáticamente">
            <a:extLst>
              <a:ext uri="{FF2B5EF4-FFF2-40B4-BE49-F238E27FC236}">
                <a16:creationId xmlns:a16="http://schemas.microsoft.com/office/drawing/2014/main" id="{0006DE8F-1089-20A3-C32C-7654B58A0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</p:spPr>
      </p:pic>
      <p:pic>
        <p:nvPicPr>
          <p:cNvPr id="7" name="Imagen 6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B3CD9714-0557-F2E2-9205-0055603E0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40" y="2760086"/>
            <a:ext cx="4074716" cy="1328055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A0984548-0A90-41FF-9963-FFF7200972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55" y="4676774"/>
            <a:ext cx="2428689" cy="4205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7611E8-54C3-F243-3D92-20DD94673790}"/>
              </a:ext>
            </a:extLst>
          </p:cNvPr>
          <p:cNvSpPr txBox="1"/>
          <p:nvPr/>
        </p:nvSpPr>
        <p:spPr>
          <a:xfrm>
            <a:off x="1565626" y="5157540"/>
            <a:ext cx="906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>
                <a:solidFill>
                  <a:schemeClr val="bg1"/>
                </a:solidFill>
                <a:latin typeface="Helvetica" pitchFamily="50" charset="0"/>
                <a:cs typeface="Times New Roman" panose="02020603050405020304" pitchFamily="18" charset="0"/>
              </a:rPr>
              <a:t>www.unibe.edu.ec</a:t>
            </a:r>
          </a:p>
        </p:txBody>
      </p:sp>
    </p:spTree>
    <p:extLst>
      <p:ext uri="{BB962C8B-B14F-4D97-AF65-F5344CB8AC3E}">
        <p14:creationId xmlns:p14="http://schemas.microsoft.com/office/powerpoint/2010/main" val="27929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60421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Pregunta de Investigación</a:t>
            </a:r>
            <a:endParaRPr lang="en-US" sz="20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959474-46B7-377E-ADB2-00A3D0D8B30A}"/>
              </a:ext>
            </a:extLst>
          </p:cNvPr>
          <p:cNvSpPr/>
          <p:nvPr/>
        </p:nvSpPr>
        <p:spPr>
          <a:xfrm>
            <a:off x="1010653" y="2499982"/>
            <a:ext cx="10118557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ayudaría el desarrollo de una aplicación web para </a:t>
            </a:r>
            <a:r>
              <a:rPr lang="es-EC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control de docentes invitados en clases virtuales y presenciales en la Universidad Iberoamericana del Ecuador</a:t>
            </a:r>
            <a:r>
              <a:rPr lang="es-EC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Dibujo de mujer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9F220E68-CD41-1714-9644-DEFA612B61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0" t="9451" r="25294"/>
          <a:stretch/>
        </p:blipFill>
        <p:spPr>
          <a:xfrm>
            <a:off x="5090065" y="3628496"/>
            <a:ext cx="1959731" cy="1828066"/>
          </a:xfrm>
          <a:prstGeom prst="rect">
            <a:avLst/>
          </a:prstGeom>
          <a:ln w="38100" cap="sq">
            <a:solidFill>
              <a:srgbClr val="000000"/>
            </a:solidFill>
            <a:prstDash val="dash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1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6115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Objetivos de la Investigación </a:t>
            </a:r>
            <a:endParaRPr lang="en-US" sz="20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0C3FBD2-B9FA-C9E2-9C65-E56C4680483E}"/>
              </a:ext>
            </a:extLst>
          </p:cNvPr>
          <p:cNvSpPr/>
          <p:nvPr/>
        </p:nvSpPr>
        <p:spPr>
          <a:xfrm>
            <a:off x="1002631" y="2414482"/>
            <a:ext cx="10186737" cy="2041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 General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aplicación web para el control de docentes invitados en clases virtuales y presenciales en la Universidad Iberoamericana del Ecuador.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6115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Objetivos de la Investigación </a:t>
            </a:r>
            <a:endParaRPr lang="en-US" sz="20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F4B181-5C3C-BC37-6560-4C59722D31B9}"/>
              </a:ext>
            </a:extLst>
          </p:cNvPr>
          <p:cNvSpPr/>
          <p:nvPr/>
        </p:nvSpPr>
        <p:spPr>
          <a:xfrm>
            <a:off x="899392" y="2365834"/>
            <a:ext cx="10186737" cy="2457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Objetivos Específicos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Determinar los requerimientos funcionales y no funcionales de la aplicación web para el control de docentes invitados en clases virtuales y presenciales en la Universidad Iberoamericana del Ecuador considerando las necesidades de los usuarios.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3722"/>
            <a:ext cx="2053822" cy="669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6115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Objetivos de la Investigación </a:t>
            </a:r>
            <a:endParaRPr lang="en-US" sz="20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32D912E-DB6F-B6CC-058E-5EB9148AB127}"/>
              </a:ext>
            </a:extLst>
          </p:cNvPr>
          <p:cNvSpPr/>
          <p:nvPr/>
        </p:nvSpPr>
        <p:spPr>
          <a:xfrm>
            <a:off x="838200" y="2448289"/>
            <a:ext cx="10186737" cy="26431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la aplicación web que permita el control de docentes invitados en clases virtuales y presenciales en la Universidad Iberoamericana del Ecuador a través del uso del framework Laravel para backend y el frontend utilizando el lenguaje de programación base PHP y MYSQL para la base de datos.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Realizar las pruebas de la aplicación web para el control de docentes invitados en clases virtuales y presenciales en la Universidad Iberoamericana del Ecuador.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Forma&#10;&#10;Descripción generada automáticamente">
            <a:extLst>
              <a:ext uri="{FF2B5EF4-FFF2-40B4-BE49-F238E27FC236}">
                <a16:creationId xmlns:a16="http://schemas.microsoft.com/office/drawing/2014/main" id="{D5A797D9-9FDE-273B-BB21-058FCCB7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48AC39B-184C-2B88-2D24-891F685C2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4" y="5523722"/>
            <a:ext cx="2053822" cy="6693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66799" y="78006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Helvetica" pitchFamily="50" charset="0"/>
                <a:cs typeface="Arial" panose="020B0604020202020204" pitchFamily="34" charset="0"/>
              </a:rPr>
              <a:t> Justificación e Impacto de la Investigación </a:t>
            </a:r>
            <a:endParaRPr lang="en-US" sz="2000" b="1" dirty="0">
              <a:solidFill>
                <a:srgbClr val="002060"/>
              </a:solidFill>
              <a:latin typeface="Helvetica" pitchFamily="50" charset="0"/>
              <a:cs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5E733E6-F07C-D433-CD3C-6D0FD831625F}"/>
              </a:ext>
            </a:extLst>
          </p:cNvPr>
          <p:cNvGrpSpPr/>
          <p:nvPr/>
        </p:nvGrpSpPr>
        <p:grpSpPr>
          <a:xfrm>
            <a:off x="2534337" y="1380578"/>
            <a:ext cx="7123326" cy="4477841"/>
            <a:chOff x="1883942" y="1496866"/>
            <a:chExt cx="7123326" cy="447784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18F6067-C831-41EE-84B8-490D8B169D26}"/>
                </a:ext>
              </a:extLst>
            </p:cNvPr>
            <p:cNvGrpSpPr/>
            <p:nvPr/>
          </p:nvGrpSpPr>
          <p:grpSpPr>
            <a:xfrm>
              <a:off x="1883942" y="1496866"/>
              <a:ext cx="7123326" cy="4477841"/>
              <a:chOff x="1913439" y="1496866"/>
              <a:chExt cx="7123326" cy="4477841"/>
            </a:xfrm>
          </p:grpSpPr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5AAB1FD5-2B23-74D1-7D62-9E1CAA28E948}"/>
                  </a:ext>
                </a:extLst>
              </p:cNvPr>
              <p:cNvSpPr/>
              <p:nvPr/>
            </p:nvSpPr>
            <p:spPr>
              <a:xfrm>
                <a:off x="6663874" y="1496866"/>
                <a:ext cx="1813366" cy="872156"/>
              </a:xfrm>
              <a:custGeom>
                <a:avLst/>
                <a:gdLst>
                  <a:gd name="connsiteX0" fmla="*/ 0 w 1813366"/>
                  <a:gd name="connsiteY0" fmla="*/ 436078 h 872156"/>
                  <a:gd name="connsiteX1" fmla="*/ 906683 w 1813366"/>
                  <a:gd name="connsiteY1" fmla="*/ 0 h 872156"/>
                  <a:gd name="connsiteX2" fmla="*/ 1813366 w 1813366"/>
                  <a:gd name="connsiteY2" fmla="*/ 436078 h 872156"/>
                  <a:gd name="connsiteX3" fmla="*/ 906683 w 1813366"/>
                  <a:gd name="connsiteY3" fmla="*/ 872156 h 872156"/>
                  <a:gd name="connsiteX4" fmla="*/ 0 w 1813366"/>
                  <a:gd name="connsiteY4" fmla="*/ 436078 h 87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366" h="872156">
                    <a:moveTo>
                      <a:pt x="0" y="436078"/>
                    </a:moveTo>
                    <a:cubicBezTo>
                      <a:pt x="0" y="195239"/>
                      <a:pt x="405936" y="0"/>
                      <a:pt x="906683" y="0"/>
                    </a:cubicBezTo>
                    <a:cubicBezTo>
                      <a:pt x="1407430" y="0"/>
                      <a:pt x="1813366" y="195239"/>
                      <a:pt x="1813366" y="436078"/>
                    </a:cubicBezTo>
                    <a:cubicBezTo>
                      <a:pt x="1813366" y="676917"/>
                      <a:pt x="1407430" y="872156"/>
                      <a:pt x="906683" y="872156"/>
                    </a:cubicBezTo>
                    <a:cubicBezTo>
                      <a:pt x="405936" y="872156"/>
                      <a:pt x="0" y="676917"/>
                      <a:pt x="0" y="436078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90961" tIns="153124" rIns="290961" bIns="15312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dirty="0"/>
                  <a:t>Aporte </a:t>
                </a:r>
                <a:r>
                  <a:rPr lang="es-EC" sz="2000" dirty="0"/>
                  <a:t>Académico</a:t>
                </a:r>
                <a:endParaRPr lang="es-EC" sz="2000" kern="1200" noProof="0" dirty="0"/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4FD32562-DD6D-59D5-C1BA-81AB39B5F3C2}"/>
                  </a:ext>
                </a:extLst>
              </p:cNvPr>
              <p:cNvSpPr/>
              <p:nvPr/>
            </p:nvSpPr>
            <p:spPr>
              <a:xfrm rot="4862459">
                <a:off x="7207407" y="3195986"/>
                <a:ext cx="1207575" cy="526705"/>
              </a:xfrm>
              <a:custGeom>
                <a:avLst/>
                <a:gdLst>
                  <a:gd name="connsiteX0" fmla="*/ 0 w 1207575"/>
                  <a:gd name="connsiteY0" fmla="*/ 105341 h 526705"/>
                  <a:gd name="connsiteX1" fmla="*/ 944223 w 1207575"/>
                  <a:gd name="connsiteY1" fmla="*/ 105341 h 526705"/>
                  <a:gd name="connsiteX2" fmla="*/ 944223 w 1207575"/>
                  <a:gd name="connsiteY2" fmla="*/ 0 h 526705"/>
                  <a:gd name="connsiteX3" fmla="*/ 1207575 w 1207575"/>
                  <a:gd name="connsiteY3" fmla="*/ 263353 h 526705"/>
                  <a:gd name="connsiteX4" fmla="*/ 944223 w 1207575"/>
                  <a:gd name="connsiteY4" fmla="*/ 526705 h 526705"/>
                  <a:gd name="connsiteX5" fmla="*/ 944223 w 1207575"/>
                  <a:gd name="connsiteY5" fmla="*/ 421364 h 526705"/>
                  <a:gd name="connsiteX6" fmla="*/ 0 w 1207575"/>
                  <a:gd name="connsiteY6" fmla="*/ 421364 h 526705"/>
                  <a:gd name="connsiteX7" fmla="*/ 0 w 1207575"/>
                  <a:gd name="connsiteY7" fmla="*/ 105341 h 526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7575" h="526705">
                    <a:moveTo>
                      <a:pt x="0" y="105341"/>
                    </a:moveTo>
                    <a:lnTo>
                      <a:pt x="944223" y="105341"/>
                    </a:lnTo>
                    <a:lnTo>
                      <a:pt x="944223" y="0"/>
                    </a:lnTo>
                    <a:lnTo>
                      <a:pt x="1207575" y="263353"/>
                    </a:lnTo>
                    <a:lnTo>
                      <a:pt x="944223" y="526705"/>
                    </a:lnTo>
                    <a:lnTo>
                      <a:pt x="944223" y="421364"/>
                    </a:lnTo>
                    <a:lnTo>
                      <a:pt x="0" y="421364"/>
                    </a:lnTo>
                    <a:lnTo>
                      <a:pt x="0" y="105341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05340" rIns="158011" bIns="105341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129196DA-9845-AA16-81A0-AB0C151D6AB5}"/>
                  </a:ext>
                </a:extLst>
              </p:cNvPr>
              <p:cNvSpPr/>
              <p:nvPr/>
            </p:nvSpPr>
            <p:spPr>
              <a:xfrm>
                <a:off x="7121189" y="4616283"/>
                <a:ext cx="1915576" cy="1083255"/>
              </a:xfrm>
              <a:custGeom>
                <a:avLst/>
                <a:gdLst>
                  <a:gd name="connsiteX0" fmla="*/ 0 w 1915576"/>
                  <a:gd name="connsiteY0" fmla="*/ 541628 h 1083255"/>
                  <a:gd name="connsiteX1" fmla="*/ 957788 w 1915576"/>
                  <a:gd name="connsiteY1" fmla="*/ 0 h 1083255"/>
                  <a:gd name="connsiteX2" fmla="*/ 1915576 w 1915576"/>
                  <a:gd name="connsiteY2" fmla="*/ 541628 h 1083255"/>
                  <a:gd name="connsiteX3" fmla="*/ 957788 w 1915576"/>
                  <a:gd name="connsiteY3" fmla="*/ 1083256 h 1083255"/>
                  <a:gd name="connsiteX4" fmla="*/ 0 w 1915576"/>
                  <a:gd name="connsiteY4" fmla="*/ 541628 h 108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5576" h="1083255">
                    <a:moveTo>
                      <a:pt x="0" y="541628"/>
                    </a:moveTo>
                    <a:cubicBezTo>
                      <a:pt x="0" y="242495"/>
                      <a:pt x="428816" y="0"/>
                      <a:pt x="957788" y="0"/>
                    </a:cubicBezTo>
                    <a:cubicBezTo>
                      <a:pt x="1486760" y="0"/>
                      <a:pt x="1915576" y="242495"/>
                      <a:pt x="1915576" y="541628"/>
                    </a:cubicBezTo>
                    <a:cubicBezTo>
                      <a:pt x="1915576" y="840761"/>
                      <a:pt x="1486760" y="1083256"/>
                      <a:pt x="957788" y="1083256"/>
                    </a:cubicBezTo>
                    <a:cubicBezTo>
                      <a:pt x="428816" y="1083256"/>
                      <a:pt x="0" y="840761"/>
                      <a:pt x="0" y="541628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05930" tIns="184039" rIns="305930" bIns="184039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Aporte Científico  </a:t>
                </a:r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FC18E946-E3A6-9618-1688-E23157D5D007}"/>
                  </a:ext>
                </a:extLst>
              </p:cNvPr>
              <p:cNvSpPr/>
              <p:nvPr/>
            </p:nvSpPr>
            <p:spPr>
              <a:xfrm rot="21581479">
                <a:off x="4868218" y="5198510"/>
                <a:ext cx="1547367" cy="460133"/>
              </a:xfrm>
              <a:custGeom>
                <a:avLst/>
                <a:gdLst>
                  <a:gd name="connsiteX0" fmla="*/ 0 w 1547367"/>
                  <a:gd name="connsiteY0" fmla="*/ 92026 h 460132"/>
                  <a:gd name="connsiteX1" fmla="*/ 1317301 w 1547367"/>
                  <a:gd name="connsiteY1" fmla="*/ 92026 h 460132"/>
                  <a:gd name="connsiteX2" fmla="*/ 1317301 w 1547367"/>
                  <a:gd name="connsiteY2" fmla="*/ 0 h 460132"/>
                  <a:gd name="connsiteX3" fmla="*/ 1547367 w 1547367"/>
                  <a:gd name="connsiteY3" fmla="*/ 230066 h 460132"/>
                  <a:gd name="connsiteX4" fmla="*/ 1317301 w 1547367"/>
                  <a:gd name="connsiteY4" fmla="*/ 460132 h 460132"/>
                  <a:gd name="connsiteX5" fmla="*/ 1317301 w 1547367"/>
                  <a:gd name="connsiteY5" fmla="*/ 368106 h 460132"/>
                  <a:gd name="connsiteX6" fmla="*/ 0 w 1547367"/>
                  <a:gd name="connsiteY6" fmla="*/ 368106 h 460132"/>
                  <a:gd name="connsiteX7" fmla="*/ 0 w 1547367"/>
                  <a:gd name="connsiteY7" fmla="*/ 92026 h 4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7367" h="460132">
                    <a:moveTo>
                      <a:pt x="1547367" y="368105"/>
                    </a:moveTo>
                    <a:lnTo>
                      <a:pt x="230066" y="368105"/>
                    </a:lnTo>
                    <a:lnTo>
                      <a:pt x="230066" y="460131"/>
                    </a:lnTo>
                    <a:lnTo>
                      <a:pt x="0" y="230066"/>
                    </a:lnTo>
                    <a:lnTo>
                      <a:pt x="230066" y="1"/>
                    </a:lnTo>
                    <a:lnTo>
                      <a:pt x="230066" y="92027"/>
                    </a:lnTo>
                    <a:lnTo>
                      <a:pt x="1547367" y="92027"/>
                    </a:lnTo>
                    <a:lnTo>
                      <a:pt x="1547367" y="368105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38039" tIns="92026" rIns="0" bIns="92026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261A849A-5058-2C3A-5DD7-0AB3A1D0C3C6}"/>
                  </a:ext>
                </a:extLst>
              </p:cNvPr>
              <p:cNvSpPr/>
              <p:nvPr/>
            </p:nvSpPr>
            <p:spPr>
              <a:xfrm>
                <a:off x="1913439" y="4395220"/>
                <a:ext cx="2288309" cy="1579487"/>
              </a:xfrm>
              <a:custGeom>
                <a:avLst/>
                <a:gdLst>
                  <a:gd name="connsiteX0" fmla="*/ 0 w 2288309"/>
                  <a:gd name="connsiteY0" fmla="*/ 789744 h 1579487"/>
                  <a:gd name="connsiteX1" fmla="*/ 1144155 w 2288309"/>
                  <a:gd name="connsiteY1" fmla="*/ 0 h 1579487"/>
                  <a:gd name="connsiteX2" fmla="*/ 2288310 w 2288309"/>
                  <a:gd name="connsiteY2" fmla="*/ 789744 h 1579487"/>
                  <a:gd name="connsiteX3" fmla="*/ 1144155 w 2288309"/>
                  <a:gd name="connsiteY3" fmla="*/ 1579488 h 1579487"/>
                  <a:gd name="connsiteX4" fmla="*/ 0 w 2288309"/>
                  <a:gd name="connsiteY4" fmla="*/ 789744 h 157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309" h="1579487">
                    <a:moveTo>
                      <a:pt x="0" y="789744"/>
                    </a:moveTo>
                    <a:cubicBezTo>
                      <a:pt x="0" y="353580"/>
                      <a:pt x="512256" y="0"/>
                      <a:pt x="1144155" y="0"/>
                    </a:cubicBezTo>
                    <a:cubicBezTo>
                      <a:pt x="1776054" y="0"/>
                      <a:pt x="2288310" y="353580"/>
                      <a:pt x="2288310" y="789744"/>
                    </a:cubicBezTo>
                    <a:cubicBezTo>
                      <a:pt x="2288310" y="1225908"/>
                      <a:pt x="1776054" y="1579488"/>
                      <a:pt x="1144155" y="1579488"/>
                    </a:cubicBezTo>
                    <a:cubicBezTo>
                      <a:pt x="512256" y="1579488"/>
                      <a:pt x="0" y="1225908"/>
                      <a:pt x="0" y="789744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0515" tIns="256711" rIns="360515" bIns="25671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Aporte Metodológico</a:t>
                </a:r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A7B5E301-965A-C433-40EB-6F62EB4E39C3}"/>
                  </a:ext>
                </a:extLst>
              </p:cNvPr>
              <p:cNvSpPr/>
              <p:nvPr/>
            </p:nvSpPr>
            <p:spPr>
              <a:xfrm rot="26955299">
                <a:off x="2708233" y="3455493"/>
                <a:ext cx="531242" cy="492263"/>
              </a:xfrm>
              <a:custGeom>
                <a:avLst/>
                <a:gdLst>
                  <a:gd name="connsiteX0" fmla="*/ 0 w 531242"/>
                  <a:gd name="connsiteY0" fmla="*/ 98452 h 492262"/>
                  <a:gd name="connsiteX1" fmla="*/ 285111 w 531242"/>
                  <a:gd name="connsiteY1" fmla="*/ 98452 h 492262"/>
                  <a:gd name="connsiteX2" fmla="*/ 285111 w 531242"/>
                  <a:gd name="connsiteY2" fmla="*/ 0 h 492262"/>
                  <a:gd name="connsiteX3" fmla="*/ 531242 w 531242"/>
                  <a:gd name="connsiteY3" fmla="*/ 246131 h 492262"/>
                  <a:gd name="connsiteX4" fmla="*/ 285111 w 531242"/>
                  <a:gd name="connsiteY4" fmla="*/ 492262 h 492262"/>
                  <a:gd name="connsiteX5" fmla="*/ 285111 w 531242"/>
                  <a:gd name="connsiteY5" fmla="*/ 393810 h 492262"/>
                  <a:gd name="connsiteX6" fmla="*/ 0 w 531242"/>
                  <a:gd name="connsiteY6" fmla="*/ 393810 h 492262"/>
                  <a:gd name="connsiteX7" fmla="*/ 0 w 531242"/>
                  <a:gd name="connsiteY7" fmla="*/ 98452 h 49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242" h="492262">
                    <a:moveTo>
                      <a:pt x="531242" y="393810"/>
                    </a:moveTo>
                    <a:lnTo>
                      <a:pt x="246131" y="393810"/>
                    </a:lnTo>
                    <a:lnTo>
                      <a:pt x="246131" y="492262"/>
                    </a:lnTo>
                    <a:lnTo>
                      <a:pt x="0" y="246131"/>
                    </a:lnTo>
                    <a:lnTo>
                      <a:pt x="246131" y="0"/>
                    </a:lnTo>
                    <a:lnTo>
                      <a:pt x="246131" y="98452"/>
                    </a:lnTo>
                    <a:lnTo>
                      <a:pt x="531242" y="98452"/>
                    </a:lnTo>
                    <a:lnTo>
                      <a:pt x="531242" y="39381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7679" tIns="98451" rIns="-1" bIns="98453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DB85321D-E3CF-78BD-FFB0-B54D7385F214}"/>
                  </a:ext>
                </a:extLst>
              </p:cNvPr>
              <p:cNvSpPr/>
              <p:nvPr/>
            </p:nvSpPr>
            <p:spPr>
              <a:xfrm>
                <a:off x="1967812" y="1977162"/>
                <a:ext cx="2114547" cy="1415857"/>
              </a:xfrm>
              <a:custGeom>
                <a:avLst/>
                <a:gdLst>
                  <a:gd name="connsiteX0" fmla="*/ 0 w 2114547"/>
                  <a:gd name="connsiteY0" fmla="*/ 707929 h 1415857"/>
                  <a:gd name="connsiteX1" fmla="*/ 1057274 w 2114547"/>
                  <a:gd name="connsiteY1" fmla="*/ 0 h 1415857"/>
                  <a:gd name="connsiteX2" fmla="*/ 2114548 w 2114547"/>
                  <a:gd name="connsiteY2" fmla="*/ 707929 h 1415857"/>
                  <a:gd name="connsiteX3" fmla="*/ 1057274 w 2114547"/>
                  <a:gd name="connsiteY3" fmla="*/ 1415858 h 1415857"/>
                  <a:gd name="connsiteX4" fmla="*/ 0 w 2114547"/>
                  <a:gd name="connsiteY4" fmla="*/ 707929 h 141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47" h="1415857">
                    <a:moveTo>
                      <a:pt x="0" y="707929"/>
                    </a:moveTo>
                    <a:cubicBezTo>
                      <a:pt x="0" y="316951"/>
                      <a:pt x="473358" y="0"/>
                      <a:pt x="1057274" y="0"/>
                    </a:cubicBezTo>
                    <a:cubicBezTo>
                      <a:pt x="1641190" y="0"/>
                      <a:pt x="2114548" y="316951"/>
                      <a:pt x="2114548" y="707929"/>
                    </a:cubicBezTo>
                    <a:cubicBezTo>
                      <a:pt x="2114548" y="1098907"/>
                      <a:pt x="1641190" y="1415858"/>
                      <a:pt x="1057274" y="1415858"/>
                    </a:cubicBezTo>
                    <a:cubicBezTo>
                      <a:pt x="473358" y="1415858"/>
                      <a:pt x="0" y="1098907"/>
                      <a:pt x="0" y="707929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35068" tIns="232747" rIns="335068" bIns="232747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Relevancia Social</a:t>
                </a:r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4AB320C2-3A13-182B-974E-E74CE51BA781}"/>
                  </a:ext>
                </a:extLst>
              </p:cNvPr>
              <p:cNvSpPr/>
              <p:nvPr/>
            </p:nvSpPr>
            <p:spPr>
              <a:xfrm rot="21036259">
                <a:off x="4627468" y="2008856"/>
                <a:ext cx="1429891" cy="585567"/>
              </a:xfrm>
              <a:custGeom>
                <a:avLst/>
                <a:gdLst>
                  <a:gd name="connsiteX0" fmla="*/ 0 w 1429891"/>
                  <a:gd name="connsiteY0" fmla="*/ 117113 h 585567"/>
                  <a:gd name="connsiteX1" fmla="*/ 1137108 w 1429891"/>
                  <a:gd name="connsiteY1" fmla="*/ 117113 h 585567"/>
                  <a:gd name="connsiteX2" fmla="*/ 1137108 w 1429891"/>
                  <a:gd name="connsiteY2" fmla="*/ 0 h 585567"/>
                  <a:gd name="connsiteX3" fmla="*/ 1429891 w 1429891"/>
                  <a:gd name="connsiteY3" fmla="*/ 292784 h 585567"/>
                  <a:gd name="connsiteX4" fmla="*/ 1137108 w 1429891"/>
                  <a:gd name="connsiteY4" fmla="*/ 585567 h 585567"/>
                  <a:gd name="connsiteX5" fmla="*/ 1137108 w 1429891"/>
                  <a:gd name="connsiteY5" fmla="*/ 468454 h 585567"/>
                  <a:gd name="connsiteX6" fmla="*/ 0 w 1429891"/>
                  <a:gd name="connsiteY6" fmla="*/ 468454 h 585567"/>
                  <a:gd name="connsiteX7" fmla="*/ 0 w 1429891"/>
                  <a:gd name="connsiteY7" fmla="*/ 117113 h 5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9891" h="585567">
                    <a:moveTo>
                      <a:pt x="0" y="117113"/>
                    </a:moveTo>
                    <a:lnTo>
                      <a:pt x="1137108" y="117113"/>
                    </a:lnTo>
                    <a:lnTo>
                      <a:pt x="1137108" y="0"/>
                    </a:lnTo>
                    <a:lnTo>
                      <a:pt x="1429891" y="292784"/>
                    </a:lnTo>
                    <a:lnTo>
                      <a:pt x="1137108" y="585567"/>
                    </a:lnTo>
                    <a:lnTo>
                      <a:pt x="1137108" y="468454"/>
                    </a:lnTo>
                    <a:lnTo>
                      <a:pt x="0" y="468454"/>
                    </a:lnTo>
                    <a:lnTo>
                      <a:pt x="0" y="11711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17112" rIns="175670" bIns="117113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s-EC" sz="2500" kern="1200"/>
              </a:p>
            </p:txBody>
          </p:sp>
        </p:grpSp>
        <p:pic>
          <p:nvPicPr>
            <p:cNvPr id="8" name="Picture 2" descr="Cómo está estructurada una buena justificación de un proyecto? | Recursos  de Autoayuda">
              <a:extLst>
                <a:ext uri="{FF2B5EF4-FFF2-40B4-BE49-F238E27FC236}">
                  <a16:creationId xmlns:a16="http://schemas.microsoft.com/office/drawing/2014/main" id="{8338CA32-9C78-CAF8-E89C-0E0FD9E3E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447" y="2926962"/>
              <a:ext cx="2749926" cy="206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0296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1076</Words>
  <Application>Microsoft Office PowerPoint</Application>
  <PresentationFormat>Panorámica</PresentationFormat>
  <Paragraphs>198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Helvetica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Diseño Freelance Marketing</dc:creator>
  <cp:lastModifiedBy>aronortiz88@outlook.es</cp:lastModifiedBy>
  <cp:revision>23</cp:revision>
  <dcterms:created xsi:type="dcterms:W3CDTF">2023-05-31T13:07:07Z</dcterms:created>
  <dcterms:modified xsi:type="dcterms:W3CDTF">2023-08-28T00:36:05Z</dcterms:modified>
</cp:coreProperties>
</file>