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6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F5375-4806-4723-AA36-89AC3D9A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8ACBDB-95C8-47D7-B918-B7E9D3327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A0254-4EDC-4BD7-B8DD-910C5A1B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CC0F3-2249-459D-9780-88580173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50974-A2AA-4393-B94A-572F1B3E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CFC1-FBFE-45D4-B25E-010442C0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6B8FBC-7908-46CD-A6D7-08D12CB3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6EFEB-CA43-42D1-B268-C24D8426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2A271-13CB-4D25-9460-7B9FF1F0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13508-9AF3-406F-BA98-6ADD6B0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75D04A-0DE4-4AB9-9AF4-D183A705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42ED48-49F0-4DBA-9292-60A5DB90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5B4E4-1869-4F26-90D5-87C527F4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F3B8A-3AA6-4210-AC41-3835A97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92ACA-9D82-4E51-9996-09FDCB65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1161-9315-4B06-BF55-8E77E6BE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50908-3F92-4D04-A042-4D98C26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46A5-6E2A-4FEC-B149-B3E319CB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40B5E-649C-4038-9E8D-9F4851D9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454C3-F2BD-40C8-91DE-970674AA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6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A2DE-0E14-4C89-A766-62A7478C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9D467C-DF43-4B41-A56A-99BC8AA3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9CCC5-43F2-4A02-9E3B-03228CE9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A1B5B-1BB3-4595-B226-E14F6798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6C207-7FD1-46C2-BBC0-494B6ED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A2B5-1D9D-4929-ACDE-A8F4700C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4A4F9-CA8B-4327-B781-7D34C1E2D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ECE5F7-F863-420A-A83D-BF4EC662E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361B1C-FF31-437D-A158-BF2B11E3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3A3271-979A-483A-B533-13508AD9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C8C98-AA96-4FDC-A823-6A2E51E4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DEFDE-833F-402B-B350-A21B402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4F3957-9106-4510-9A68-AAA31D8B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D3BA3-BE50-441A-825D-931F678FE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115ED8-36E7-49C5-857B-BD210018F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9CA9C7-D117-4471-8692-29D86A54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92886C-FD1E-431D-9542-B98EA2E0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6E8964-82BF-4C73-9A55-DF85CAA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940D4-0AF5-42C9-A894-A4479A3F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F34FE-8B8D-46EB-A224-7BAD9CDE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4B134D-3483-4755-860F-3F8E62CB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5362EE-9836-4CF5-8D1F-8714BB10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741DCA-735D-4A06-926D-E60107AF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B5457B-137B-4804-915F-641D3D62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19D26-32ED-4AF8-AB3E-89EF67D1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AD4D09-1398-4BF0-A9C3-B3CC6B1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EC5DA-5E62-49DC-BB9D-B263EAEA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2A1A6-BDB5-4ABE-A6FB-92E8D319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0C4AF-9DB2-4C91-969F-0C189D61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E63C2D-4CCF-40F5-858B-E39BDD2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5B461-216E-4EF7-A8DB-46D0EFBD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1B5C9-3605-4B41-8F7C-1EF5CAC8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DFBE1-B12D-43BD-A4C1-616C2322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A1C92C-18F7-47D6-BDBF-F472CBA8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F401C-270A-4413-868C-A5913B2D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CE632F-5BB6-4AD3-A2B7-34B07B4E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BEEA76-9FB3-450C-BCE4-00F2A7B6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B0CCD-9A2D-450C-BA93-25ADEDE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2BCB2C-A1BA-406C-94CF-4323E5C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C5707-6F5B-4DCF-BB2A-01B3A562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57825-D881-456C-B704-3EAB031CB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565-7B56-4A00-9559-771B8C6A87EB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3D5C1-0D3B-4CC5-A14F-D9B54725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BD539-9226-4938-BF93-9A6CD0E1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F4FezHnYmo" TargetMode="External"/><Relationship Id="rId2" Type="http://schemas.openxmlformats.org/officeDocument/2006/relationships/hyperlink" Target="https://www.youtube.com/watch?v=EyutE4hwVM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F754186-74E2-4ED2-8F53-ABC71E34891F}"/>
              </a:ext>
            </a:extLst>
          </p:cNvPr>
          <p:cNvSpPr txBox="1"/>
          <p:nvPr/>
        </p:nvSpPr>
        <p:spPr>
          <a:xfrm>
            <a:off x="685800" y="350520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SMARTER 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46BEC9-7528-439D-AE1E-0227E6CBAC94}"/>
              </a:ext>
            </a:extLst>
          </p:cNvPr>
          <p:cNvSpPr txBox="1"/>
          <p:nvPr/>
        </p:nvSpPr>
        <p:spPr>
          <a:xfrm>
            <a:off x="685800" y="803255"/>
            <a:ext cx="110591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Licht automatisch anschalten, Rollläden automatisch öffnen (Fluchtweg), Email an Feuerwehr/Besitzer versenden,…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Funktionen: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Rollladen öffnen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Haustüre entriegeln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Licht an (wenn man nachts überrascht wird)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Email Senden mit Link zur Webcam (an Feuerwehr/Besitzer)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sz="2400" b="1" dirty="0">
                <a:solidFill>
                  <a:srgbClr val="00B050"/>
                </a:solidFill>
              </a:rPr>
              <a:t>Sensoren: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Optische Messung Raumluftdurchlässigkeit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Gas und Rauch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Kohlenmonoxid Sensor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Wärme Sensor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sz="2400" b="1" dirty="0">
                <a:solidFill>
                  <a:srgbClr val="FFC000"/>
                </a:solidFill>
              </a:rPr>
              <a:t>Aktoren:</a:t>
            </a:r>
            <a:br>
              <a:rPr lang="de-DE" dirty="0">
                <a:solidFill>
                  <a:srgbClr val="FFC000"/>
                </a:solidFill>
              </a:rPr>
            </a:br>
            <a:r>
              <a:rPr lang="de-DE" dirty="0">
                <a:solidFill>
                  <a:srgbClr val="FFC000"/>
                </a:solidFill>
              </a:rPr>
              <a:t>Piezoelektrischer Lautsprecher</a:t>
            </a:r>
            <a:br>
              <a:rPr lang="de-DE" dirty="0">
                <a:solidFill>
                  <a:srgbClr val="FFC000"/>
                </a:solidFill>
              </a:rPr>
            </a:br>
            <a:r>
              <a:rPr lang="de-DE" dirty="0">
                <a:solidFill>
                  <a:srgbClr val="FFC000"/>
                </a:solidFill>
              </a:rPr>
              <a:t>LED die blinkt</a:t>
            </a:r>
            <a:br>
              <a:rPr lang="de-DE" dirty="0">
                <a:solidFill>
                  <a:srgbClr val="FFC000"/>
                </a:solidFill>
              </a:rPr>
            </a:br>
            <a:r>
              <a:rPr lang="de-DE" dirty="0">
                <a:solidFill>
                  <a:srgbClr val="FFC000"/>
                </a:solidFill>
              </a:rPr>
              <a:t>Motor der Rollladen öffnet</a:t>
            </a:r>
            <a:br>
              <a:rPr lang="de-DE" dirty="0">
                <a:solidFill>
                  <a:srgbClr val="FFC000"/>
                </a:solidFill>
              </a:rPr>
            </a:br>
            <a:r>
              <a:rPr lang="de-DE" dirty="0">
                <a:solidFill>
                  <a:srgbClr val="FFC000"/>
                </a:solidFill>
              </a:rPr>
              <a:t>Cam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B395A9-4FDB-455B-92C7-E423C5BD8058}"/>
              </a:ext>
            </a:extLst>
          </p:cNvPr>
          <p:cNvSpPr txBox="1"/>
          <p:nvPr/>
        </p:nvSpPr>
        <p:spPr>
          <a:xfrm>
            <a:off x="7056120" y="4549676"/>
            <a:ext cx="5135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u="sng" dirty="0"/>
              <a:t>Info:</a:t>
            </a:r>
            <a:br>
              <a:rPr lang="de-DE" b="1" dirty="0"/>
            </a:br>
            <a:br>
              <a:rPr lang="de-DE" b="1" dirty="0"/>
            </a:br>
            <a:r>
              <a:rPr lang="de-DE" b="1" dirty="0"/>
              <a:t>Ab 5:45 </a:t>
            </a:r>
            <a:r>
              <a:rPr lang="de-DE" dirty="0">
                <a:hlinkClick r:id="rId2"/>
              </a:rPr>
              <a:t>https://www.youtube.com/watch?v=EyutE4hwVM4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Raspberry Pi (ohne Python) </a:t>
            </a:r>
            <a:r>
              <a:rPr lang="de-DE" dirty="0">
                <a:hlinkClick r:id="rId3"/>
              </a:rPr>
              <a:t>https://www.youtube.com/watch?v=8F4FezHnYmo</a:t>
            </a:r>
            <a:endParaRPr lang="de-DE" dirty="0"/>
          </a:p>
          <a:p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9F50150-751D-444C-9D1C-DE88F405472B}"/>
              </a:ext>
            </a:extLst>
          </p:cNvPr>
          <p:cNvGrpSpPr/>
          <p:nvPr/>
        </p:nvGrpSpPr>
        <p:grpSpPr>
          <a:xfrm>
            <a:off x="7706360" y="1569753"/>
            <a:ext cx="3581400" cy="2648047"/>
            <a:chOff x="7818120" y="1447833"/>
            <a:chExt cx="3581400" cy="2648047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A17BB79-46AB-4046-B95B-8466EB323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8120" y="1447833"/>
              <a:ext cx="3581400" cy="227871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B111C78-4C44-4787-8512-8E69BBCA9844}"/>
                </a:ext>
              </a:extLst>
            </p:cNvPr>
            <p:cNvSpPr txBox="1"/>
            <p:nvPr/>
          </p:nvSpPr>
          <p:spPr>
            <a:xfrm>
              <a:off x="8478520" y="3726548"/>
              <a:ext cx="2260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dirty="0"/>
                <a:t>Nest </a:t>
              </a:r>
              <a:r>
                <a:rPr lang="de-DE" dirty="0" err="1"/>
                <a:t>Protect</a:t>
              </a:r>
              <a:r>
                <a:rPr lang="de-DE" dirty="0"/>
                <a:t> -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4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E8DB640-59D8-404A-951C-ED811F52AC9D}"/>
              </a:ext>
            </a:extLst>
          </p:cNvPr>
          <p:cNvSpPr txBox="1"/>
          <p:nvPr/>
        </p:nvSpPr>
        <p:spPr>
          <a:xfrm>
            <a:off x="807720" y="1393333"/>
            <a:ext cx="42076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Pflicht Funktionen:</a:t>
            </a:r>
          </a:p>
          <a:p>
            <a:endParaRPr lang="de-DE" dirty="0"/>
          </a:p>
          <a:p>
            <a:r>
              <a:rPr lang="de-DE" dirty="0"/>
              <a:t>Gas-/Rauchsensor</a:t>
            </a:r>
          </a:p>
          <a:p>
            <a:r>
              <a:rPr lang="de-DE" dirty="0"/>
              <a:t>Wärme Sensor</a:t>
            </a:r>
          </a:p>
          <a:p>
            <a:r>
              <a:rPr lang="de-DE" dirty="0"/>
              <a:t>Kohlenmonoxid Sensor</a:t>
            </a:r>
          </a:p>
          <a:p>
            <a:r>
              <a:rPr lang="de-DE" dirty="0"/>
              <a:t>Dashboard</a:t>
            </a:r>
          </a:p>
          <a:p>
            <a:r>
              <a:rPr lang="de-DE" dirty="0"/>
              <a:t>E-Mail Ausgabe</a:t>
            </a:r>
          </a:p>
          <a:p>
            <a:r>
              <a:rPr lang="de-DE" dirty="0"/>
              <a:t>Piezoelektrischer Lautsprecher</a:t>
            </a:r>
          </a:p>
          <a:p>
            <a:r>
              <a:rPr lang="de-DE" dirty="0"/>
              <a:t>Licht ansteuern API</a:t>
            </a:r>
          </a:p>
          <a:p>
            <a:endParaRPr lang="de-DE" dirty="0"/>
          </a:p>
          <a:p>
            <a:r>
              <a:rPr lang="de-DE" dirty="0"/>
              <a:t>Raspberry Pi</a:t>
            </a:r>
          </a:p>
          <a:p>
            <a:r>
              <a:rPr lang="de-DE" dirty="0" err="1"/>
              <a:t>Breadboard</a:t>
            </a:r>
            <a:endParaRPr lang="de-DE" dirty="0"/>
          </a:p>
          <a:p>
            <a:endParaRPr lang="de-DE" dirty="0"/>
          </a:p>
          <a:p>
            <a:r>
              <a:rPr lang="de-DE" dirty="0"/>
              <a:t>Für jeden Sensor/jedes Bauteil einen Link!</a:t>
            </a:r>
          </a:p>
          <a:p>
            <a:endParaRPr lang="de-DE" dirty="0"/>
          </a:p>
          <a:p>
            <a:r>
              <a:rPr lang="de-DE" dirty="0"/>
              <a:t>Webhosting über </a:t>
            </a:r>
            <a:r>
              <a:rPr lang="de-DE" dirty="0" err="1"/>
              <a:t>Rasp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A73D06-7077-4E91-A3E3-97510AA7FBE4}"/>
              </a:ext>
            </a:extLst>
          </p:cNvPr>
          <p:cNvSpPr txBox="1"/>
          <p:nvPr/>
        </p:nvSpPr>
        <p:spPr>
          <a:xfrm>
            <a:off x="5647575" y="1393333"/>
            <a:ext cx="612878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Optional Funktionen:</a:t>
            </a:r>
          </a:p>
          <a:p>
            <a:endParaRPr lang="de-DE" dirty="0"/>
          </a:p>
          <a:p>
            <a:r>
              <a:rPr lang="de-DE" dirty="0"/>
              <a:t>Tür entriegeln</a:t>
            </a:r>
          </a:p>
          <a:p>
            <a:r>
              <a:rPr lang="de-DE" dirty="0"/>
              <a:t>Rollladen öffnen</a:t>
            </a:r>
          </a:p>
          <a:p>
            <a:r>
              <a:rPr lang="de-DE" dirty="0"/>
              <a:t>Integration in Google Home</a:t>
            </a:r>
          </a:p>
          <a:p>
            <a:r>
              <a:rPr lang="de-DE" dirty="0"/>
              <a:t>Vernetzbares System</a:t>
            </a:r>
          </a:p>
          <a:p>
            <a:br>
              <a:rPr lang="de-DE" dirty="0"/>
            </a:br>
            <a:r>
              <a:rPr lang="de-DE" dirty="0"/>
              <a:t>Hardware Modell (Lucas?)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BC2EFA-5253-4591-89EE-39416D10B32C}"/>
              </a:ext>
            </a:extLst>
          </p:cNvPr>
          <p:cNvSpPr txBox="1"/>
          <p:nvPr/>
        </p:nvSpPr>
        <p:spPr>
          <a:xfrm>
            <a:off x="685800" y="350520"/>
            <a:ext cx="71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SMARTER RAUCHMELDER</a:t>
            </a:r>
          </a:p>
        </p:txBody>
      </p:sp>
    </p:spTree>
    <p:extLst>
      <p:ext uri="{BB962C8B-B14F-4D97-AF65-F5344CB8AC3E}">
        <p14:creationId xmlns:p14="http://schemas.microsoft.com/office/powerpoint/2010/main" val="187640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DFBA01-35AB-405D-B65F-F4E94C54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627641">
            <a:off x="2544371" y="1214428"/>
            <a:ext cx="2878238" cy="6481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D8BEEC1-491D-4499-80A0-54B18077FEA1}"/>
              </a:ext>
            </a:extLst>
          </p:cNvPr>
          <p:cNvSpPr/>
          <p:nvPr/>
        </p:nvSpPr>
        <p:spPr>
          <a:xfrm>
            <a:off x="247027" y="725192"/>
            <a:ext cx="2731728" cy="10147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Gas-/Rauchsensor</a:t>
            </a:r>
            <a:br>
              <a:rPr lang="de-DE" sz="2400" b="1" dirty="0">
                <a:solidFill>
                  <a:schemeClr val="tx1"/>
                </a:solidFill>
              </a:rPr>
            </a:br>
            <a:r>
              <a:rPr lang="de-DE" sz="2400" b="1" dirty="0">
                <a:solidFill>
                  <a:schemeClr val="tx1"/>
                </a:solidFill>
              </a:rPr>
              <a:t>(optischer Sensor)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9BB1D5-7F3C-4329-9F47-184991902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20562367">
            <a:off x="2540731" y="2160922"/>
            <a:ext cx="2878238" cy="64818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A8B949D-93B5-4658-B4D9-C2E6F53EAB03}"/>
              </a:ext>
            </a:extLst>
          </p:cNvPr>
          <p:cNvSpPr/>
          <p:nvPr/>
        </p:nvSpPr>
        <p:spPr>
          <a:xfrm>
            <a:off x="393338" y="2406987"/>
            <a:ext cx="2272515" cy="729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Wärmesensor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C6FD2D-E675-4F9A-B468-3DB62345E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18657805">
            <a:off x="3640007" y="2640743"/>
            <a:ext cx="2878238" cy="648183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C5DFDB07-DBB9-4F71-9CFB-301DD1BBD95C}"/>
              </a:ext>
            </a:extLst>
          </p:cNvPr>
          <p:cNvSpPr/>
          <p:nvPr/>
        </p:nvSpPr>
        <p:spPr>
          <a:xfrm>
            <a:off x="935361" y="3506548"/>
            <a:ext cx="3460984" cy="729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Kohlenmonoxid Sensor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538D797-2761-4AC8-B4AA-54386BA74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5400000">
            <a:off x="6225370" y="3155938"/>
            <a:ext cx="2878238" cy="6481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DD29BFF-D53E-4510-99F4-6E8C5CCA8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11317000">
            <a:off x="4954449" y="5102568"/>
            <a:ext cx="2878238" cy="64818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67F5829-A8DC-4A45-A279-A2334209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20229786">
            <a:off x="7294882" y="860352"/>
            <a:ext cx="2878238" cy="648183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6601DFC5-2D5B-47BB-A0C7-16DA912EE539}"/>
              </a:ext>
            </a:extLst>
          </p:cNvPr>
          <p:cNvSpPr/>
          <p:nvPr/>
        </p:nvSpPr>
        <p:spPr>
          <a:xfrm>
            <a:off x="1741456" y="4750937"/>
            <a:ext cx="3460984" cy="95165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Webinterface (Dashboard)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5E3412C-BF03-40F6-830E-3E47B7EC0BD7}"/>
              </a:ext>
            </a:extLst>
          </p:cNvPr>
          <p:cNvSpPr/>
          <p:nvPr/>
        </p:nvSpPr>
        <p:spPr>
          <a:xfrm>
            <a:off x="9760510" y="217276"/>
            <a:ext cx="2249959" cy="729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E-Mail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FED6B1E-58CE-424D-9028-476C39BD8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20" t="46436" r="13247" b="25706"/>
          <a:stretch/>
        </p:blipFill>
        <p:spPr>
          <a:xfrm>
            <a:off x="7234180" y="4740962"/>
            <a:ext cx="1261640" cy="175418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3013906-5824-44D7-9EB9-7E29AF9A0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20723" t="15257" r="50000" b="74450"/>
          <a:stretch/>
        </p:blipFill>
        <p:spPr>
          <a:xfrm rot="2007173">
            <a:off x="7140981" y="2249486"/>
            <a:ext cx="2878238" cy="648183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5443B3F-A778-4991-B978-1DD9F4755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156274">
            <a:off x="7494496" y="1399418"/>
            <a:ext cx="2878238" cy="648183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0F7A50E-F576-4CB7-AE84-C29C61B5C003}"/>
              </a:ext>
            </a:extLst>
          </p:cNvPr>
          <p:cNvSpPr/>
          <p:nvPr/>
        </p:nvSpPr>
        <p:spPr>
          <a:xfrm>
            <a:off x="9976057" y="1399965"/>
            <a:ext cx="2038464" cy="729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Lautsprecher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93B24B4-FDAD-40A7-B473-723D8621369F}"/>
              </a:ext>
            </a:extLst>
          </p:cNvPr>
          <p:cNvSpPr/>
          <p:nvPr/>
        </p:nvSpPr>
        <p:spPr>
          <a:xfrm>
            <a:off x="9440290" y="2777343"/>
            <a:ext cx="2758740" cy="729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Licht API (Request)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9E8D007-E129-4CE2-ABCD-74F44570DA78}"/>
              </a:ext>
            </a:extLst>
          </p:cNvPr>
          <p:cNvSpPr/>
          <p:nvPr/>
        </p:nvSpPr>
        <p:spPr>
          <a:xfrm>
            <a:off x="5301130" y="879625"/>
            <a:ext cx="3460984" cy="13470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Raspberry Pi</a:t>
            </a:r>
            <a:br>
              <a:rPr lang="de-DE" sz="2400" b="1" dirty="0">
                <a:solidFill>
                  <a:schemeClr val="tx1"/>
                </a:solidFill>
              </a:rPr>
            </a:br>
            <a:r>
              <a:rPr lang="de-DE" sz="2400" b="1" dirty="0">
                <a:solidFill>
                  <a:schemeClr val="tx1"/>
                </a:solidFill>
              </a:rPr>
              <a:t>(Framework Datenbank)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1B9823B-E45B-4E05-AA9B-FD24A6EB41AB}"/>
              </a:ext>
            </a:extLst>
          </p:cNvPr>
          <p:cNvSpPr txBox="1"/>
          <p:nvPr/>
        </p:nvSpPr>
        <p:spPr>
          <a:xfrm>
            <a:off x="-1593963" y="1016398"/>
            <a:ext cx="177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fertiges Bauteil?</a:t>
            </a:r>
          </a:p>
          <a:p>
            <a:r>
              <a:rPr lang="de-DE" dirty="0"/>
              <a:t>(</a:t>
            </a:r>
            <a:r>
              <a:rPr lang="de-DE" dirty="0" err="1"/>
              <a:t>Prio</a:t>
            </a:r>
            <a:r>
              <a:rPr lang="de-DE" dirty="0"/>
              <a:t>: niedrig)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1B4A0A4-6570-4B97-87C9-8C586F89BD77}"/>
              </a:ext>
            </a:extLst>
          </p:cNvPr>
          <p:cNvSpPr txBox="1"/>
          <p:nvPr/>
        </p:nvSpPr>
        <p:spPr>
          <a:xfrm>
            <a:off x="12166872" y="1436037"/>
            <a:ext cx="160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Aux Buchse</a:t>
            </a:r>
          </a:p>
          <a:p>
            <a:r>
              <a:rPr lang="de-DE" dirty="0"/>
              <a:t>(Vorab)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9CFC463-25A8-4396-AF26-FCB544EC10A5}"/>
              </a:ext>
            </a:extLst>
          </p:cNvPr>
          <p:cNvSpPr txBox="1"/>
          <p:nvPr/>
        </p:nvSpPr>
        <p:spPr>
          <a:xfrm>
            <a:off x="12260824" y="402026"/>
            <a:ext cx="16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(Vorab)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6077C6-C4A3-43DA-AA5B-DC357F1E615B}"/>
              </a:ext>
            </a:extLst>
          </p:cNvPr>
          <p:cNvSpPr txBox="1"/>
          <p:nvPr/>
        </p:nvSpPr>
        <p:spPr>
          <a:xfrm>
            <a:off x="12260824" y="2951526"/>
            <a:ext cx="16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(Vorab)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84DCF2C-8525-4D01-BBD2-97A300BCDF42}"/>
              </a:ext>
            </a:extLst>
          </p:cNvPr>
          <p:cNvSpPr txBox="1"/>
          <p:nvPr/>
        </p:nvSpPr>
        <p:spPr>
          <a:xfrm>
            <a:off x="-3136739" y="3547984"/>
            <a:ext cx="4072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www.amazon.de/iHaospace-Quality-Detection-Conditioning-Monitor/dp/B07D7BL33R/ref=sr_1_1?adgrpid=73755189329&amp;dchild=1&amp;gclid=Cj0KCQjwpdqDBhCSARIsAEUJ0hMmmoW8cKeisrKqJnPAJry3zJU1FwTshBiv2ioD0XfKulzCa6zxi0gaAur0EALw_wcB&amp;hvadid=352796764049&amp;hvdev=c&amp;hvlocphy=9042309&amp;hvnetw=g&amp;hvqmt=e&amp;hvrand=12148589561206249678&amp;hvtargid=kwd-323291760631&amp;hydadcr=19856_1788608&amp;keywords=nova+pm+sensor&amp;qid=1618420203&amp;sr=8-1</a:t>
            </a:r>
          </a:p>
          <a:p>
            <a:endParaRPr lang="de-DE" dirty="0"/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air quality sensor v1.3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sen-ccs811</a:t>
            </a:r>
          </a:p>
        </p:txBody>
      </p:sp>
    </p:spTree>
    <p:extLst>
      <p:ext uri="{BB962C8B-B14F-4D97-AF65-F5344CB8AC3E}">
        <p14:creationId xmlns:p14="http://schemas.microsoft.com/office/powerpoint/2010/main" val="216843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Breitbild</PresentationFormat>
  <Paragraphs>55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Red Rab</dc:creator>
  <cp:lastModifiedBy>Patrick Red Rab</cp:lastModifiedBy>
  <cp:revision>20</cp:revision>
  <dcterms:created xsi:type="dcterms:W3CDTF">2021-04-11T05:47:30Z</dcterms:created>
  <dcterms:modified xsi:type="dcterms:W3CDTF">2021-04-14T17:46:08Z</dcterms:modified>
</cp:coreProperties>
</file>