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5375-4806-4723-AA36-89AC3D9A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ACBDB-95C8-47D7-B918-B7E9D332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A0254-4EDC-4BD7-B8DD-910C5A1B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CC0F3-2249-459D-9780-88580173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A50974-A2AA-4393-B94A-572F1B3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CFC1-FBFE-45D4-B25E-010442C0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6B8FBC-7908-46CD-A6D7-08D12CB3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6EFEB-CA43-42D1-B268-C24D8426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2A271-13CB-4D25-9460-7B9FF1F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13508-9AF3-406F-BA98-6ADD6B0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75D04A-0DE4-4AB9-9AF4-D183A705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42ED48-49F0-4DBA-9292-60A5DB90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5B4E4-1869-4F26-90D5-87C527F4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F3B8A-3AA6-4210-AC41-3835A97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92ACA-9D82-4E51-9996-09FDCB65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D1161-9315-4B06-BF55-8E77E6BE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50908-3F92-4D04-A042-4D98C26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B46A5-6E2A-4FEC-B149-B3E319CB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40B5E-649C-4038-9E8D-9F4851D9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454C3-F2BD-40C8-91DE-970674A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6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A2DE-0E14-4C89-A766-62A7478C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D467C-DF43-4B41-A56A-99BC8AA3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9CCC5-43F2-4A02-9E3B-03228CE9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A1B5B-1BB3-4595-B226-E14F6798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6C207-7FD1-46C2-BBC0-494B6ED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A2B5-1D9D-4929-ACDE-A8F4700C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4A4F9-CA8B-4327-B781-7D34C1E2D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ECE5F7-F863-420A-A83D-BF4EC662E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361B1C-FF31-437D-A158-BF2B11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3A3271-979A-483A-B533-13508AD9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5C8C98-AA96-4FDC-A823-6A2E51E4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DEFDE-833F-402B-B350-A21B402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F3957-9106-4510-9A68-AAA31D8B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D3BA3-BE50-441A-825D-931F678F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115ED8-36E7-49C5-857B-BD210018F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CA9C7-D117-4471-8692-29D86A54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92886C-FD1E-431D-9542-B98EA2E0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6E8964-82BF-4C73-9A55-DF85CAA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940D4-0AF5-42C9-A894-A4479A3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F34FE-8B8D-46EB-A224-7BAD9CDE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4B134D-3483-4755-860F-3F8E62CB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362EE-9836-4CF5-8D1F-8714BB1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741DCA-735D-4A06-926D-E60107AF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9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B5457B-137B-4804-915F-641D3D6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19D26-32ED-4AF8-AB3E-89EF67D1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D4D09-1398-4BF0-A9C3-B3CC6B1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EC5DA-5E62-49DC-BB9D-B263EAEA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2A1A6-BDB5-4ABE-A6FB-92E8D319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C4AF-9DB2-4C91-969F-0C189D61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E63C2D-4CCF-40F5-858B-E39BDD2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5B461-216E-4EF7-A8DB-46D0EFBD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1B5C9-3605-4B41-8F7C-1EF5CAC8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DFBE1-B12D-43BD-A4C1-616C2322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C92C-18F7-47D6-BDBF-F472CBA8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F401C-270A-4413-868C-A5913B2D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E632F-5BB6-4AD3-A2B7-34B07B4E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BEEA76-9FB3-450C-BCE4-00F2A7B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B0CCD-9A2D-450C-BA93-25ADEDE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2BCB2C-A1BA-406C-94CF-4323E5C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C5707-6F5B-4DCF-BB2A-01B3A562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57825-D881-456C-B704-3EAB031CB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565-7B56-4A00-9559-771B8C6A87EB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3D5C1-0D3B-4CC5-A14F-D9B54725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BD539-9226-4938-BF93-9A6CD0E1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AEC4-FE72-4002-820A-0D560F1B89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2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C9BB1D5-7F3C-4329-9F47-184991902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20562367">
            <a:off x="1649484" y="2265096"/>
            <a:ext cx="2878238" cy="64818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A8B949D-93B5-4658-B4D9-C2E6F53EAB03}"/>
              </a:ext>
            </a:extLst>
          </p:cNvPr>
          <p:cNvSpPr/>
          <p:nvPr/>
        </p:nvSpPr>
        <p:spPr>
          <a:xfrm>
            <a:off x="92402" y="2372264"/>
            <a:ext cx="2272515" cy="72920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Wärmesensor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C6FD2D-E675-4F9A-B468-3DB62345E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8657805">
            <a:off x="2748760" y="2744917"/>
            <a:ext cx="2878238" cy="64818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C5DFDB07-DBB9-4F71-9CFB-301DD1BBD95C}"/>
              </a:ext>
            </a:extLst>
          </p:cNvPr>
          <p:cNvSpPr/>
          <p:nvPr/>
        </p:nvSpPr>
        <p:spPr>
          <a:xfrm>
            <a:off x="90413" y="3390803"/>
            <a:ext cx="3460984" cy="72920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Gas Sensor/ Kohlenmonoxid Sensor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538D797-2761-4AC8-B4AA-54386BA74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5400000">
            <a:off x="5334123" y="3260112"/>
            <a:ext cx="2878238" cy="6481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DD29BFF-D53E-4510-99F4-6E8C5CCA8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1317000">
            <a:off x="4063202" y="5206742"/>
            <a:ext cx="2878238" cy="64818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67F5829-A8DC-4A45-A279-A2334209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20229786">
            <a:off x="6403635" y="964526"/>
            <a:ext cx="2878238" cy="648183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6601DFC5-2D5B-47BB-A0C7-16DA912EE539}"/>
              </a:ext>
            </a:extLst>
          </p:cNvPr>
          <p:cNvSpPr/>
          <p:nvPr/>
        </p:nvSpPr>
        <p:spPr>
          <a:xfrm>
            <a:off x="850209" y="4855111"/>
            <a:ext cx="3460984" cy="95165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Webinterface (Dashboard)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5E3412C-BF03-40F6-830E-3E47B7EC0BD7}"/>
              </a:ext>
            </a:extLst>
          </p:cNvPr>
          <p:cNvSpPr/>
          <p:nvPr/>
        </p:nvSpPr>
        <p:spPr>
          <a:xfrm>
            <a:off x="8869263" y="321450"/>
            <a:ext cx="2249959" cy="72920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E-Mail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FED6B1E-58CE-424D-9028-476C39BD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20" t="46436" r="13247" b="25706"/>
          <a:stretch/>
        </p:blipFill>
        <p:spPr>
          <a:xfrm>
            <a:off x="6342933" y="4845136"/>
            <a:ext cx="1261640" cy="175418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3013906-5824-44D7-9EB9-7E29AF9A0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20723" t="15257" r="50000" b="74450"/>
          <a:stretch/>
        </p:blipFill>
        <p:spPr>
          <a:xfrm rot="2007173">
            <a:off x="6249734" y="2353660"/>
            <a:ext cx="2878238" cy="648183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5443B3F-A778-4991-B978-1DD9F4755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15257" r="50000" b="74450"/>
          <a:stretch/>
        </p:blipFill>
        <p:spPr>
          <a:xfrm rot="156274">
            <a:off x="6603249" y="1503592"/>
            <a:ext cx="2878238" cy="648183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0F7A50E-F576-4CB7-AE84-C29C61B5C003}"/>
              </a:ext>
            </a:extLst>
          </p:cNvPr>
          <p:cNvSpPr/>
          <p:nvPr/>
        </p:nvSpPr>
        <p:spPr>
          <a:xfrm>
            <a:off x="9084810" y="1504139"/>
            <a:ext cx="2038464" cy="72920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Lautsprecher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93B24B4-FDAD-40A7-B473-723D8621369F}"/>
              </a:ext>
            </a:extLst>
          </p:cNvPr>
          <p:cNvSpPr/>
          <p:nvPr/>
        </p:nvSpPr>
        <p:spPr>
          <a:xfrm>
            <a:off x="8549043" y="2881517"/>
            <a:ext cx="2758740" cy="72920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Licht API (Request)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9E8D007-E129-4CE2-ABCD-74F44570DA78}"/>
              </a:ext>
            </a:extLst>
          </p:cNvPr>
          <p:cNvSpPr/>
          <p:nvPr/>
        </p:nvSpPr>
        <p:spPr>
          <a:xfrm>
            <a:off x="4409883" y="983799"/>
            <a:ext cx="3460984" cy="13470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Raspberry Pi</a:t>
            </a:r>
            <a:br>
              <a:rPr lang="de-DE" sz="2400" b="1" dirty="0">
                <a:solidFill>
                  <a:schemeClr val="tx1"/>
                </a:solidFill>
              </a:rPr>
            </a:br>
            <a:r>
              <a:rPr lang="de-DE" sz="2400" b="1" dirty="0">
                <a:solidFill>
                  <a:schemeClr val="tx1"/>
                </a:solidFill>
              </a:rPr>
              <a:t>(Framework Datenbank)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1B4A0A4-6570-4B97-87C9-8C586F89BD77}"/>
              </a:ext>
            </a:extLst>
          </p:cNvPr>
          <p:cNvSpPr txBox="1"/>
          <p:nvPr/>
        </p:nvSpPr>
        <p:spPr>
          <a:xfrm>
            <a:off x="9068223" y="2255785"/>
            <a:ext cx="312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Aux Buchse</a:t>
            </a:r>
          </a:p>
          <a:p>
            <a:r>
              <a:rPr lang="de-DE" dirty="0"/>
              <a:t>(Vorab wie AUX Buchse Laptop)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9CFC463-25A8-4396-AF26-FCB544EC10A5}"/>
              </a:ext>
            </a:extLst>
          </p:cNvPr>
          <p:cNvSpPr txBox="1"/>
          <p:nvPr/>
        </p:nvSpPr>
        <p:spPr>
          <a:xfrm>
            <a:off x="9123972" y="1038739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(Vorab)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6077C6-C4A3-43DA-AA5B-DC357F1E615B}"/>
              </a:ext>
            </a:extLst>
          </p:cNvPr>
          <p:cNvSpPr txBox="1"/>
          <p:nvPr/>
        </p:nvSpPr>
        <p:spPr>
          <a:xfrm>
            <a:off x="9146737" y="3610722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(Vorab)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A75D0C-C39B-4F3A-A7A2-A508416ED388}"/>
              </a:ext>
            </a:extLst>
          </p:cNvPr>
          <p:cNvSpPr txBox="1"/>
          <p:nvPr/>
        </p:nvSpPr>
        <p:spPr>
          <a:xfrm>
            <a:off x="4812380" y="217583"/>
            <a:ext cx="297820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Datenbank erstellen</a:t>
            </a:r>
            <a:br>
              <a:rPr lang="de-DE" dirty="0"/>
            </a:br>
            <a:r>
              <a:rPr lang="de-DE" dirty="0"/>
              <a:t>(Tabelle von Variablen)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2C593A-CAFA-459B-A6D9-D5BFD1A270E0}"/>
              </a:ext>
            </a:extLst>
          </p:cNvPr>
          <p:cNvSpPr txBox="1"/>
          <p:nvPr/>
        </p:nvSpPr>
        <p:spPr>
          <a:xfrm>
            <a:off x="284221" y="1944140"/>
            <a:ext cx="18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Fabio und Tim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1A67C2D-303C-4296-BE43-3557D4163DFE}"/>
              </a:ext>
            </a:extLst>
          </p:cNvPr>
          <p:cNvSpPr txBox="1"/>
          <p:nvPr/>
        </p:nvSpPr>
        <p:spPr>
          <a:xfrm>
            <a:off x="3365864" y="4462351"/>
            <a:ext cx="18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Aaron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6D68A78-BFCF-4EFC-ACF9-333535128137}"/>
              </a:ext>
            </a:extLst>
          </p:cNvPr>
          <p:cNvSpPr txBox="1"/>
          <p:nvPr/>
        </p:nvSpPr>
        <p:spPr>
          <a:xfrm>
            <a:off x="10519932" y="3610722"/>
            <a:ext cx="18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216843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Red Rab</dc:creator>
  <cp:lastModifiedBy>Patrick Red Rab</cp:lastModifiedBy>
  <cp:revision>23</cp:revision>
  <dcterms:created xsi:type="dcterms:W3CDTF">2021-04-11T05:47:30Z</dcterms:created>
  <dcterms:modified xsi:type="dcterms:W3CDTF">2021-04-16T07:20:40Z</dcterms:modified>
</cp:coreProperties>
</file>