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70"/>
    <p:restoredTop sz="94666"/>
  </p:normalViewPr>
  <p:slideViewPr>
    <p:cSldViewPr snapToGrid="0">
      <p:cViewPr>
        <p:scale>
          <a:sx n="200" d="100"/>
          <a:sy n="200" d="100"/>
        </p:scale>
        <p:origin x="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0953E-8604-94D2-1772-8A2619159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2A98D1-47A2-980D-634F-02311B79D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B6CD36-9F8B-1FF2-59D2-FE1C1979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37F6-9C76-CF49-A4CB-6D491BD5ABEF}" type="datetimeFigureOut">
              <a:rPr lang="es-ES" smtClean="0"/>
              <a:t>5/5/25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5DF102-6721-A3E1-70A8-C674AFCCA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629CE0-CCF4-D17C-8BED-B1BE682A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A169-5E3D-034B-8A30-9ABAF7563F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817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D20FE-5E7E-A74C-8CC2-E9A134AA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2E5FA8-5E35-3901-B47D-759CBBA4B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33C7D5-22CB-68C4-C874-36379833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37F6-9C76-CF49-A4CB-6D491BD5ABEF}" type="datetimeFigureOut">
              <a:rPr lang="es-ES" smtClean="0"/>
              <a:t>5/5/25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FC92DB-182D-3738-BC38-D6A7E529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F8E5DF-ABC3-9E37-5D87-454445A6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A169-5E3D-034B-8A30-9ABAF7563F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347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1FAEB2-E7D9-D8DE-8A41-41FA77444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12CC63-B1F2-A7BD-7E6C-E7BBA3D08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DE652E-D5F7-F0B1-58DC-E8FF5574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37F6-9C76-CF49-A4CB-6D491BD5ABEF}" type="datetimeFigureOut">
              <a:rPr lang="es-ES" smtClean="0"/>
              <a:t>5/5/25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36319A-0F8F-691A-FE80-72FB218B2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B2C761-FF5B-5DB5-7263-50924407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A169-5E3D-034B-8A30-9ABAF7563F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59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16EAE-AC5C-596B-3B86-B22E8032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BBA3BC-C699-43A2-9BF6-9002C257A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618BA0-06D8-869C-36E8-1E7B5485A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37F6-9C76-CF49-A4CB-6D491BD5ABEF}" type="datetimeFigureOut">
              <a:rPr lang="es-ES" smtClean="0"/>
              <a:t>5/5/25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39FECF-F14A-2369-4B41-171B9C73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76898D-AC9A-E97C-52B8-5941F43E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A169-5E3D-034B-8A30-9ABAF7563F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67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87889-E2F5-1DD3-374D-4AF7F589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7E0261-FA47-01FC-5DE2-7780DE3E5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DA12B0-C38A-F2C3-3491-9FBB6925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37F6-9C76-CF49-A4CB-6D491BD5ABEF}" type="datetimeFigureOut">
              <a:rPr lang="es-ES" smtClean="0"/>
              <a:t>5/5/25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DF09F3-E7DF-DF32-100D-9CBA34A9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8B949F-C00F-E19D-32A5-1E759950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A169-5E3D-034B-8A30-9ABAF7563F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71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10806-F2E0-8850-B28A-904D39C8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29899C-3BA7-8F75-99E1-7A46F521D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60A6E9-5A48-5CAD-0470-B8680D81B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053EED-6F79-12A7-3B7F-490A609F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37F6-9C76-CF49-A4CB-6D491BD5ABEF}" type="datetimeFigureOut">
              <a:rPr lang="es-ES" smtClean="0"/>
              <a:t>5/5/25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7562AD-926B-9A83-9612-46BACE9B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5E565E-DDEE-3A5E-EC19-470574A1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A169-5E3D-034B-8A30-9ABAF7563F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11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7AE66-62A9-C99A-7BB0-BADF619B2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EF7216-3DE9-B55F-A289-73A635CD6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B69BFB-0A95-CF90-F6F9-CEB2E869D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003D14-987A-A6C5-7D09-898BA2E02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4CD2E5-0934-FBBB-0462-2254D8B80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A8AE29-77E3-3801-4767-070CDE90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37F6-9C76-CF49-A4CB-6D491BD5ABEF}" type="datetimeFigureOut">
              <a:rPr lang="es-ES" smtClean="0"/>
              <a:t>5/5/25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160EE85-DBA9-DAA0-9FE9-B7076D69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12094F-F9F9-A0A1-D875-39623FB8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A169-5E3D-034B-8A30-9ABAF7563F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360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A8378-E99B-C695-84E1-A94CDDCD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7D7BC89-3506-75C1-FA9F-4A81751FD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37F6-9C76-CF49-A4CB-6D491BD5ABEF}" type="datetimeFigureOut">
              <a:rPr lang="es-ES" smtClean="0"/>
              <a:t>5/5/25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580CAD-6452-F611-3F74-1D53DD3B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057BC0-638C-915E-9FD7-C34CF5F0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A169-5E3D-034B-8A30-9ABAF7563F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48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D976B2D-0081-9BAA-5CFA-A9A2F91D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37F6-9C76-CF49-A4CB-6D491BD5ABEF}" type="datetimeFigureOut">
              <a:rPr lang="es-ES" smtClean="0"/>
              <a:t>5/5/25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A6BD428-EE5B-96BF-12F8-FB405FA3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AAE5D7-D4FD-0D35-C661-5896B730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A169-5E3D-034B-8A30-9ABAF7563F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27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078F5-9316-3EB7-9EE4-5EA39A64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CFF317-03A8-5E6C-0FBF-B9A87616C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D7169F-B519-793D-A7BB-C43D8A97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0CF895-3C4A-3634-D7A5-63EB8112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37F6-9C76-CF49-A4CB-6D491BD5ABEF}" type="datetimeFigureOut">
              <a:rPr lang="es-ES" smtClean="0"/>
              <a:t>5/5/25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5E0DB4-F91D-830E-608C-DEB785DF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F2D351-EECA-0DAC-1A0C-BC8E41B3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A169-5E3D-034B-8A30-9ABAF7563F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51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E3C66-867F-00C8-119E-6BF4685E3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76F62C-F0EA-EAF5-BADB-591C1D249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FD393D-6A95-DF4F-5B77-00A05FB56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AFC24C-497F-3467-EDC3-CC8401A9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37F6-9C76-CF49-A4CB-6D491BD5ABEF}" type="datetimeFigureOut">
              <a:rPr lang="es-ES" smtClean="0"/>
              <a:t>5/5/25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45C3D0-0576-93B9-CF64-9B588A6C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A148DD-7107-C1CD-172E-A4090380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A169-5E3D-034B-8A30-9ABAF7563F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058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3926CC-E67A-21F2-89A3-C067424E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A430B2-CC8A-AF77-ED7B-7EC841848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E92AC4-7939-BADF-6A9C-3B82B0B24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3237F6-9C76-CF49-A4CB-6D491BD5ABEF}" type="datetimeFigureOut">
              <a:rPr lang="es-ES" smtClean="0"/>
              <a:t>5/5/25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CCA56-39A6-DC42-C984-21DE4B4E6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B402C6-8BDD-24C9-C171-C301E6BDA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6CA169-5E3D-034B-8A30-9ABAF7563F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215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22C0630-4A0E-F722-C13A-159DF2A40981}"/>
              </a:ext>
            </a:extLst>
          </p:cNvPr>
          <p:cNvSpPr/>
          <p:nvPr/>
        </p:nvSpPr>
        <p:spPr>
          <a:xfrm>
            <a:off x="581060" y="853335"/>
            <a:ext cx="1339983" cy="2779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C5F4FD1-1782-8509-C106-C6C7DC16E3CF}"/>
              </a:ext>
            </a:extLst>
          </p:cNvPr>
          <p:cNvSpPr txBox="1"/>
          <p:nvPr/>
        </p:nvSpPr>
        <p:spPr>
          <a:xfrm>
            <a:off x="493047" y="317106"/>
            <a:ext cx="12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Productos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10A66AD-82E1-0E79-D912-B84EB0DAF1B4}"/>
              </a:ext>
            </a:extLst>
          </p:cNvPr>
          <p:cNvSpPr/>
          <p:nvPr/>
        </p:nvSpPr>
        <p:spPr>
          <a:xfrm>
            <a:off x="2008807" y="853335"/>
            <a:ext cx="1339983" cy="2779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0B23216-8944-1F17-29CD-CA0251FF38A5}"/>
              </a:ext>
            </a:extLst>
          </p:cNvPr>
          <p:cNvSpPr/>
          <p:nvPr/>
        </p:nvSpPr>
        <p:spPr>
          <a:xfrm>
            <a:off x="6480610" y="853335"/>
            <a:ext cx="1339983" cy="2779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907D7E3-17AC-165F-326F-BA2AEF570453}"/>
              </a:ext>
            </a:extLst>
          </p:cNvPr>
          <p:cNvSpPr txBox="1"/>
          <p:nvPr/>
        </p:nvSpPr>
        <p:spPr>
          <a:xfrm>
            <a:off x="691443" y="865331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S/15.00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15108EF-1A76-C1A9-5508-A294F9BF4875}"/>
              </a:ext>
            </a:extLst>
          </p:cNvPr>
          <p:cNvSpPr txBox="1"/>
          <p:nvPr/>
        </p:nvSpPr>
        <p:spPr>
          <a:xfrm>
            <a:off x="2119189" y="865331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S/20.00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E5935E8-456A-6843-D831-2389BFE44CEF}"/>
              </a:ext>
            </a:extLst>
          </p:cNvPr>
          <p:cNvSpPr/>
          <p:nvPr/>
        </p:nvSpPr>
        <p:spPr>
          <a:xfrm>
            <a:off x="7908357" y="841339"/>
            <a:ext cx="1339983" cy="2779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43305C0-EB8B-67AA-83CC-8B80F1BF2ECC}"/>
              </a:ext>
            </a:extLst>
          </p:cNvPr>
          <p:cNvSpPr txBox="1"/>
          <p:nvPr/>
        </p:nvSpPr>
        <p:spPr>
          <a:xfrm>
            <a:off x="6877930" y="865331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Extras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465368F-E482-1922-C7B6-9D928EEB5B2F}"/>
              </a:ext>
            </a:extLst>
          </p:cNvPr>
          <p:cNvSpPr txBox="1"/>
          <p:nvPr/>
        </p:nvSpPr>
        <p:spPr>
          <a:xfrm>
            <a:off x="8217913" y="846448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Combos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4947218-5BB6-5E8B-1F1A-BC103B03514D}"/>
              </a:ext>
            </a:extLst>
          </p:cNvPr>
          <p:cNvSpPr/>
          <p:nvPr/>
        </p:nvSpPr>
        <p:spPr>
          <a:xfrm>
            <a:off x="572200" y="1131243"/>
            <a:ext cx="8676140" cy="42169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235D0E6-DDF3-0F90-209E-B53F8436E7E6}"/>
              </a:ext>
            </a:extLst>
          </p:cNvPr>
          <p:cNvSpPr txBox="1"/>
          <p:nvPr/>
        </p:nvSpPr>
        <p:spPr>
          <a:xfrm>
            <a:off x="3546937" y="1280422"/>
            <a:ext cx="4459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Foto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EA11D36-BDB6-89F0-85F7-DF20D18725FB}"/>
              </a:ext>
            </a:extLst>
          </p:cNvPr>
          <p:cNvSpPr txBox="1"/>
          <p:nvPr/>
        </p:nvSpPr>
        <p:spPr>
          <a:xfrm>
            <a:off x="4446959" y="1280422"/>
            <a:ext cx="659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Nombre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83BE175-99AC-7EE2-9736-2B6C721829AF}"/>
              </a:ext>
            </a:extLst>
          </p:cNvPr>
          <p:cNvSpPr txBox="1"/>
          <p:nvPr/>
        </p:nvSpPr>
        <p:spPr>
          <a:xfrm>
            <a:off x="6518648" y="1280422"/>
            <a:ext cx="8867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Descripción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C2D257D-134E-3BC0-9751-5764D3786D9A}"/>
              </a:ext>
            </a:extLst>
          </p:cNvPr>
          <p:cNvSpPr/>
          <p:nvPr/>
        </p:nvSpPr>
        <p:spPr>
          <a:xfrm>
            <a:off x="3370337" y="1576047"/>
            <a:ext cx="808434" cy="5538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6CF90E5-03F7-D4C5-447E-6C9B2D6BDC67}"/>
              </a:ext>
            </a:extLst>
          </p:cNvPr>
          <p:cNvSpPr txBox="1"/>
          <p:nvPr/>
        </p:nvSpPr>
        <p:spPr>
          <a:xfrm>
            <a:off x="4448752" y="1687614"/>
            <a:ext cx="10647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Pollo a la braza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53CFEF1-F463-1DBF-ADDD-8A69FBD599B7}"/>
              </a:ext>
            </a:extLst>
          </p:cNvPr>
          <p:cNvSpPr txBox="1"/>
          <p:nvPr/>
        </p:nvSpPr>
        <p:spPr>
          <a:xfrm>
            <a:off x="6518648" y="1687614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Descripción del plato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C9F0C40-AF59-7903-AA49-A68918DB71D0}"/>
              </a:ext>
            </a:extLst>
          </p:cNvPr>
          <p:cNvSpPr txBox="1"/>
          <p:nvPr/>
        </p:nvSpPr>
        <p:spPr>
          <a:xfrm>
            <a:off x="778590" y="1283675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Fecha actualización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0E76481-2603-C11A-828D-1F196C28E5FD}"/>
              </a:ext>
            </a:extLst>
          </p:cNvPr>
          <p:cNvSpPr txBox="1"/>
          <p:nvPr/>
        </p:nvSpPr>
        <p:spPr>
          <a:xfrm>
            <a:off x="2360026" y="1285006"/>
            <a:ext cx="6399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Usuario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47AE348-CAA8-222C-64F2-B81F66C5EC09}"/>
              </a:ext>
            </a:extLst>
          </p:cNvPr>
          <p:cNvSpPr txBox="1"/>
          <p:nvPr/>
        </p:nvSpPr>
        <p:spPr>
          <a:xfrm>
            <a:off x="778590" y="1686283"/>
            <a:ext cx="984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15 Mayo 2025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769AC35-31D2-316A-F984-32A701099335}"/>
              </a:ext>
            </a:extLst>
          </p:cNvPr>
          <p:cNvSpPr txBox="1"/>
          <p:nvPr/>
        </p:nvSpPr>
        <p:spPr>
          <a:xfrm>
            <a:off x="2298393" y="1687614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Pedro Luis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E4851E4-630B-A65F-55F7-22654480BF99}"/>
              </a:ext>
            </a:extLst>
          </p:cNvPr>
          <p:cNvSpPr txBox="1"/>
          <p:nvPr/>
        </p:nvSpPr>
        <p:spPr>
          <a:xfrm>
            <a:off x="8314109" y="1686283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EDITAR</a:t>
            </a: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829C7C9-7C9C-CA91-7347-9BF8CFC756A0}"/>
              </a:ext>
            </a:extLst>
          </p:cNvPr>
          <p:cNvCxnSpPr>
            <a:cxnSpLocks/>
          </p:cNvCxnSpPr>
          <p:nvPr/>
        </p:nvCxnSpPr>
        <p:spPr>
          <a:xfrm>
            <a:off x="691443" y="1534338"/>
            <a:ext cx="84748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976AD09-EE8E-71AF-BAEF-45DD5539959B}"/>
              </a:ext>
            </a:extLst>
          </p:cNvPr>
          <p:cNvSpPr/>
          <p:nvPr/>
        </p:nvSpPr>
        <p:spPr>
          <a:xfrm>
            <a:off x="3370337" y="2258133"/>
            <a:ext cx="808434" cy="5538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630F0A8C-965D-A8F4-B4FA-0842D675386F}"/>
              </a:ext>
            </a:extLst>
          </p:cNvPr>
          <p:cNvSpPr txBox="1"/>
          <p:nvPr/>
        </p:nvSpPr>
        <p:spPr>
          <a:xfrm>
            <a:off x="4448752" y="2369700"/>
            <a:ext cx="10647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Pollo a la braza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96F6BE2-127C-613A-05D0-12D28A68D05D}"/>
              </a:ext>
            </a:extLst>
          </p:cNvPr>
          <p:cNvSpPr txBox="1"/>
          <p:nvPr/>
        </p:nvSpPr>
        <p:spPr>
          <a:xfrm>
            <a:off x="6518648" y="2369700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Descripción del plato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BDADC29-214A-9EA5-9790-17FF921BA872}"/>
              </a:ext>
            </a:extLst>
          </p:cNvPr>
          <p:cNvSpPr txBox="1"/>
          <p:nvPr/>
        </p:nvSpPr>
        <p:spPr>
          <a:xfrm>
            <a:off x="778590" y="2368369"/>
            <a:ext cx="984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15 Mayo 2025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F5EF92E-F388-F2BA-3D6A-E523A22652E6}"/>
              </a:ext>
            </a:extLst>
          </p:cNvPr>
          <p:cNvSpPr txBox="1"/>
          <p:nvPr/>
        </p:nvSpPr>
        <p:spPr>
          <a:xfrm>
            <a:off x="2298393" y="2369700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Pedro Luis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3A234528-2D12-3CED-4F40-2E5FCE21473A}"/>
              </a:ext>
            </a:extLst>
          </p:cNvPr>
          <p:cNvSpPr txBox="1"/>
          <p:nvPr/>
        </p:nvSpPr>
        <p:spPr>
          <a:xfrm>
            <a:off x="8314109" y="2368369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EDITAR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89D7930A-9DC9-D322-2741-F1B2D70320FA}"/>
              </a:ext>
            </a:extLst>
          </p:cNvPr>
          <p:cNvSpPr/>
          <p:nvPr/>
        </p:nvSpPr>
        <p:spPr>
          <a:xfrm>
            <a:off x="3370337" y="2896354"/>
            <a:ext cx="808434" cy="5538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5CCD9EB-1F6F-4E79-894C-1467165991C0}"/>
              </a:ext>
            </a:extLst>
          </p:cNvPr>
          <p:cNvSpPr txBox="1"/>
          <p:nvPr/>
        </p:nvSpPr>
        <p:spPr>
          <a:xfrm>
            <a:off x="4448752" y="3007921"/>
            <a:ext cx="10647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Pollo a la braza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0B4FDCC-CC35-1228-A765-2384CEAB98AC}"/>
              </a:ext>
            </a:extLst>
          </p:cNvPr>
          <p:cNvSpPr txBox="1"/>
          <p:nvPr/>
        </p:nvSpPr>
        <p:spPr>
          <a:xfrm>
            <a:off x="6518648" y="3007921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Descripción del plato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55D10C9-AE33-C4E7-AB88-B7FFE5FD205A}"/>
              </a:ext>
            </a:extLst>
          </p:cNvPr>
          <p:cNvSpPr txBox="1"/>
          <p:nvPr/>
        </p:nvSpPr>
        <p:spPr>
          <a:xfrm>
            <a:off x="778590" y="3006590"/>
            <a:ext cx="984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15 Mayo 2025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D5BA30B-AB27-17BE-D936-DF3A94F0CE65}"/>
              </a:ext>
            </a:extLst>
          </p:cNvPr>
          <p:cNvSpPr txBox="1"/>
          <p:nvPr/>
        </p:nvSpPr>
        <p:spPr>
          <a:xfrm>
            <a:off x="2298393" y="3007921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Pedro Luis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9575033-5882-C33F-9EFC-2A74A7E09D49}"/>
              </a:ext>
            </a:extLst>
          </p:cNvPr>
          <p:cNvSpPr txBox="1"/>
          <p:nvPr/>
        </p:nvSpPr>
        <p:spPr>
          <a:xfrm>
            <a:off x="8314109" y="3006590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EDITAR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D0966BE2-2B92-0F34-E93C-28C036ECC460}"/>
              </a:ext>
            </a:extLst>
          </p:cNvPr>
          <p:cNvSpPr/>
          <p:nvPr/>
        </p:nvSpPr>
        <p:spPr>
          <a:xfrm>
            <a:off x="3522996" y="847337"/>
            <a:ext cx="1339983" cy="2779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7D965318-B991-CC5C-F953-0DD9F5351A12}"/>
              </a:ext>
            </a:extLst>
          </p:cNvPr>
          <p:cNvSpPr/>
          <p:nvPr/>
        </p:nvSpPr>
        <p:spPr>
          <a:xfrm>
            <a:off x="4950743" y="847337"/>
            <a:ext cx="1339983" cy="2779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C91077B-539F-3983-B6F1-098371780FF1}"/>
              </a:ext>
            </a:extLst>
          </p:cNvPr>
          <p:cNvSpPr txBox="1"/>
          <p:nvPr/>
        </p:nvSpPr>
        <p:spPr>
          <a:xfrm>
            <a:off x="3633379" y="859333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Fondo S/15.00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E7A51096-8F98-55B6-20F7-040FF8887117}"/>
              </a:ext>
            </a:extLst>
          </p:cNvPr>
          <p:cNvSpPr txBox="1"/>
          <p:nvPr/>
        </p:nvSpPr>
        <p:spPr>
          <a:xfrm>
            <a:off x="5061125" y="859333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Fondo S/20.00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F884254E-2C0B-5DF4-5F8F-278397B35DD6}"/>
              </a:ext>
            </a:extLst>
          </p:cNvPr>
          <p:cNvSpPr/>
          <p:nvPr/>
        </p:nvSpPr>
        <p:spPr>
          <a:xfrm>
            <a:off x="583795" y="5660915"/>
            <a:ext cx="1914078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B7D69A5-8EE9-95A8-2C04-1F1B1700E125}"/>
              </a:ext>
            </a:extLst>
          </p:cNvPr>
          <p:cNvSpPr txBox="1"/>
          <p:nvPr/>
        </p:nvSpPr>
        <p:spPr>
          <a:xfrm>
            <a:off x="765601" y="5681002"/>
            <a:ext cx="15327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AGREGAR PRODUCTO</a:t>
            </a:r>
          </a:p>
        </p:txBody>
      </p:sp>
    </p:spTree>
    <p:extLst>
      <p:ext uri="{BB962C8B-B14F-4D97-AF65-F5344CB8AC3E}">
        <p14:creationId xmlns:p14="http://schemas.microsoft.com/office/powerpoint/2010/main" val="240871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>
            <a:extLst>
              <a:ext uri="{FF2B5EF4-FFF2-40B4-BE49-F238E27FC236}">
                <a16:creationId xmlns:a16="http://schemas.microsoft.com/office/drawing/2014/main" id="{9F5E6A1F-A0D7-08AB-9BCA-41141CD39D4B}"/>
              </a:ext>
            </a:extLst>
          </p:cNvPr>
          <p:cNvSpPr/>
          <p:nvPr/>
        </p:nvSpPr>
        <p:spPr>
          <a:xfrm>
            <a:off x="1431561" y="836341"/>
            <a:ext cx="2894287" cy="33119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1A73DB-B0F9-6BDD-C149-AB4FCFBD06BE}"/>
              </a:ext>
            </a:extLst>
          </p:cNvPr>
          <p:cNvSpPr txBox="1"/>
          <p:nvPr/>
        </p:nvSpPr>
        <p:spPr>
          <a:xfrm>
            <a:off x="1656165" y="975028"/>
            <a:ext cx="207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POLLO A LA BRAZA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56B26B7-C3A0-F52F-E37F-5CD44E42E288}"/>
              </a:ext>
            </a:extLst>
          </p:cNvPr>
          <p:cNvSpPr/>
          <p:nvPr/>
        </p:nvSpPr>
        <p:spPr>
          <a:xfrm>
            <a:off x="1835779" y="1536323"/>
            <a:ext cx="1777215" cy="13295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04D3E81-DC7D-0035-4D9B-97BB8AD431B3}"/>
              </a:ext>
            </a:extLst>
          </p:cNvPr>
          <p:cNvSpPr txBox="1"/>
          <p:nvPr/>
        </p:nvSpPr>
        <p:spPr>
          <a:xfrm>
            <a:off x="2011691" y="2074135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FOTO Pollo a la braza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593F328-9273-DFF4-BA2B-8244E32E959D}"/>
              </a:ext>
            </a:extLst>
          </p:cNvPr>
          <p:cNvSpPr txBox="1"/>
          <p:nvPr/>
        </p:nvSpPr>
        <p:spPr>
          <a:xfrm>
            <a:off x="2011691" y="3000815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Descripción del plato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02ABB45-E13A-D4A7-6F56-2A504C37B7A4}"/>
              </a:ext>
            </a:extLst>
          </p:cNvPr>
          <p:cNvSpPr txBox="1"/>
          <p:nvPr/>
        </p:nvSpPr>
        <p:spPr>
          <a:xfrm>
            <a:off x="1517168" y="3792543"/>
            <a:ext cx="984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15 Mayo 2025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A1D2536-E1A0-6F1F-8140-388710D1A2AB}"/>
              </a:ext>
            </a:extLst>
          </p:cNvPr>
          <p:cNvSpPr txBox="1"/>
          <p:nvPr/>
        </p:nvSpPr>
        <p:spPr>
          <a:xfrm>
            <a:off x="3216090" y="3792543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Pedro Luis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45C41EB-1F10-6797-03A7-3CEC432D57FA}"/>
              </a:ext>
            </a:extLst>
          </p:cNvPr>
          <p:cNvSpPr txBox="1"/>
          <p:nvPr/>
        </p:nvSpPr>
        <p:spPr>
          <a:xfrm>
            <a:off x="3693945" y="975028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EDITAR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BB86D0E-DE6E-E4A9-2857-B1D840C640AB}"/>
              </a:ext>
            </a:extLst>
          </p:cNvPr>
          <p:cNvSpPr txBox="1"/>
          <p:nvPr/>
        </p:nvSpPr>
        <p:spPr>
          <a:xfrm>
            <a:off x="2011691" y="3206172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Descripción del plato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3274C0B9-E9D9-FC31-3279-F870028A78D7}"/>
              </a:ext>
            </a:extLst>
          </p:cNvPr>
          <p:cNvSpPr txBox="1"/>
          <p:nvPr/>
        </p:nvSpPr>
        <p:spPr>
          <a:xfrm>
            <a:off x="2011691" y="3396679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Descripción del plato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E264CFBA-86A7-8591-61CD-B08274F07A27}"/>
              </a:ext>
            </a:extLst>
          </p:cNvPr>
          <p:cNvSpPr/>
          <p:nvPr/>
        </p:nvSpPr>
        <p:spPr>
          <a:xfrm>
            <a:off x="6096000" y="836341"/>
            <a:ext cx="2894287" cy="37356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6A1D265-D36A-E33F-513B-17B63DDDB503}"/>
              </a:ext>
            </a:extLst>
          </p:cNvPr>
          <p:cNvSpPr txBox="1"/>
          <p:nvPr/>
        </p:nvSpPr>
        <p:spPr>
          <a:xfrm>
            <a:off x="6320604" y="975028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Agregar producto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4B26C596-4761-D62F-F03E-F164E1DA6E84}"/>
              </a:ext>
            </a:extLst>
          </p:cNvPr>
          <p:cNvSpPr/>
          <p:nvPr/>
        </p:nvSpPr>
        <p:spPr>
          <a:xfrm>
            <a:off x="6382801" y="1534343"/>
            <a:ext cx="19806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3BF362D-A988-6B4A-73FC-BF87667229FA}"/>
              </a:ext>
            </a:extLst>
          </p:cNvPr>
          <p:cNvSpPr txBox="1"/>
          <p:nvPr/>
        </p:nvSpPr>
        <p:spPr>
          <a:xfrm>
            <a:off x="6382801" y="1573530"/>
            <a:ext cx="817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Nombre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CD7D7047-6A48-01E7-DEFA-B7135C612EDC}"/>
              </a:ext>
            </a:extLst>
          </p:cNvPr>
          <p:cNvSpPr/>
          <p:nvPr/>
        </p:nvSpPr>
        <p:spPr>
          <a:xfrm>
            <a:off x="6382801" y="2030190"/>
            <a:ext cx="19806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B1AA860C-6AB4-CB2B-CD5D-BC7547A272D9}"/>
              </a:ext>
            </a:extLst>
          </p:cNvPr>
          <p:cNvSpPr txBox="1"/>
          <p:nvPr/>
        </p:nvSpPr>
        <p:spPr>
          <a:xfrm>
            <a:off x="6382801" y="2069377"/>
            <a:ext cx="939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Categoría</a:t>
            </a:r>
          </a:p>
        </p:txBody>
      </p:sp>
      <p:sp>
        <p:nvSpPr>
          <p:cNvPr id="54" name="Triángulo 53">
            <a:extLst>
              <a:ext uri="{FF2B5EF4-FFF2-40B4-BE49-F238E27FC236}">
                <a16:creationId xmlns:a16="http://schemas.microsoft.com/office/drawing/2014/main" id="{637AC184-15D5-2DA0-2005-762D6D936155}"/>
              </a:ext>
            </a:extLst>
          </p:cNvPr>
          <p:cNvSpPr/>
          <p:nvPr/>
        </p:nvSpPr>
        <p:spPr>
          <a:xfrm rot="10800000">
            <a:off x="8051229" y="2150288"/>
            <a:ext cx="122614" cy="10744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C6578AD7-E3BE-5D59-6C02-2FC13B58DA8F}"/>
              </a:ext>
            </a:extLst>
          </p:cNvPr>
          <p:cNvSpPr/>
          <p:nvPr/>
        </p:nvSpPr>
        <p:spPr>
          <a:xfrm>
            <a:off x="6382801" y="2526036"/>
            <a:ext cx="1980614" cy="6801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308D76EF-89F7-5E43-07BE-912B3E5C666C}"/>
              </a:ext>
            </a:extLst>
          </p:cNvPr>
          <p:cNvSpPr txBox="1"/>
          <p:nvPr/>
        </p:nvSpPr>
        <p:spPr>
          <a:xfrm>
            <a:off x="6382801" y="2565224"/>
            <a:ext cx="1124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Descripción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98961BD1-475B-2B64-1626-23B0F25D23CD}"/>
              </a:ext>
            </a:extLst>
          </p:cNvPr>
          <p:cNvSpPr/>
          <p:nvPr/>
        </p:nvSpPr>
        <p:spPr>
          <a:xfrm>
            <a:off x="6382801" y="3321534"/>
            <a:ext cx="19806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6A79EDA-52B9-7061-4236-F67B9741D1A1}"/>
              </a:ext>
            </a:extLst>
          </p:cNvPr>
          <p:cNvSpPr txBox="1"/>
          <p:nvPr/>
        </p:nvSpPr>
        <p:spPr>
          <a:xfrm>
            <a:off x="6382801" y="3360721"/>
            <a:ext cx="1643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Imagen (cuadrada)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401F29D2-6B93-546E-B7F6-6ACC7434E4DE}"/>
              </a:ext>
            </a:extLst>
          </p:cNvPr>
          <p:cNvSpPr/>
          <p:nvPr/>
        </p:nvSpPr>
        <p:spPr>
          <a:xfrm>
            <a:off x="6378257" y="4128168"/>
            <a:ext cx="1914078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8E14778B-1EEF-7BCD-6433-0825F6983C0B}"/>
              </a:ext>
            </a:extLst>
          </p:cNvPr>
          <p:cNvSpPr txBox="1"/>
          <p:nvPr/>
        </p:nvSpPr>
        <p:spPr>
          <a:xfrm>
            <a:off x="6560063" y="4148255"/>
            <a:ext cx="1443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GRABAR PRODUCTO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EB83DE33-1D83-17B7-C2D4-74013F5927CB}"/>
              </a:ext>
            </a:extLst>
          </p:cNvPr>
          <p:cNvSpPr txBox="1"/>
          <p:nvPr/>
        </p:nvSpPr>
        <p:spPr>
          <a:xfrm>
            <a:off x="6258987" y="4904848"/>
            <a:ext cx="384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400" dirty="0"/>
              <a:t>Validar formulario que no deje datos vacíos </a:t>
            </a:r>
          </a:p>
        </p:txBody>
      </p:sp>
    </p:spTree>
    <p:extLst>
      <p:ext uri="{BB962C8B-B14F-4D97-AF65-F5344CB8AC3E}">
        <p14:creationId xmlns:p14="http://schemas.microsoft.com/office/powerpoint/2010/main" val="69075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2A671-3BD2-20B5-F1C8-6624024FF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1CAD7FE-25E9-B1E4-39DE-9CEF6470E02B}"/>
              </a:ext>
            </a:extLst>
          </p:cNvPr>
          <p:cNvSpPr txBox="1"/>
          <p:nvPr/>
        </p:nvSpPr>
        <p:spPr>
          <a:xfrm>
            <a:off x="2401000" y="449724"/>
            <a:ext cx="160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Lunes 5 MAYO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A522D9A-1E97-A7C0-8101-3B2C3FECAC4F}"/>
              </a:ext>
            </a:extLst>
          </p:cNvPr>
          <p:cNvSpPr txBox="1"/>
          <p:nvPr/>
        </p:nvSpPr>
        <p:spPr>
          <a:xfrm>
            <a:off x="2520243" y="1032599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S/15.00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7C20781-1501-EE31-F952-344D4858B70F}"/>
              </a:ext>
            </a:extLst>
          </p:cNvPr>
          <p:cNvSpPr txBox="1"/>
          <p:nvPr/>
        </p:nvSpPr>
        <p:spPr>
          <a:xfrm>
            <a:off x="3947989" y="1032599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S/20.00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0E9D64C-8476-A0EB-AD13-F5E99F28F300}"/>
              </a:ext>
            </a:extLst>
          </p:cNvPr>
          <p:cNvSpPr/>
          <p:nvPr/>
        </p:nvSpPr>
        <p:spPr>
          <a:xfrm>
            <a:off x="2401000" y="1298512"/>
            <a:ext cx="9051302" cy="13823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DEC67DE-59C5-EE73-9416-81EEA0E97759}"/>
              </a:ext>
            </a:extLst>
          </p:cNvPr>
          <p:cNvSpPr txBox="1"/>
          <p:nvPr/>
        </p:nvSpPr>
        <p:spPr>
          <a:xfrm>
            <a:off x="2445276" y="1437465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FA983EC-3998-3744-E300-B894BAC3548B}"/>
              </a:ext>
            </a:extLst>
          </p:cNvPr>
          <p:cNvSpPr txBox="1"/>
          <p:nvPr/>
        </p:nvSpPr>
        <p:spPr>
          <a:xfrm>
            <a:off x="2445276" y="1703377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9E05681-0184-F47A-BD99-3FA9227A401B}"/>
              </a:ext>
            </a:extLst>
          </p:cNvPr>
          <p:cNvSpPr txBox="1"/>
          <p:nvPr/>
        </p:nvSpPr>
        <p:spPr>
          <a:xfrm>
            <a:off x="2445276" y="1981285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10A9FB8-733E-966F-5DCD-8239512B91FC}"/>
              </a:ext>
            </a:extLst>
          </p:cNvPr>
          <p:cNvSpPr/>
          <p:nvPr/>
        </p:nvSpPr>
        <p:spPr>
          <a:xfrm>
            <a:off x="422679" y="1008607"/>
            <a:ext cx="1797569" cy="21084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C3FA46E-36A6-F1CC-09E8-C49DE1F6CF70}"/>
              </a:ext>
            </a:extLst>
          </p:cNvPr>
          <p:cNvSpPr txBox="1"/>
          <p:nvPr/>
        </p:nvSpPr>
        <p:spPr>
          <a:xfrm>
            <a:off x="821671" y="1051591"/>
            <a:ext cx="77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MAYO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DA915BB-FDF2-9EAD-EC71-AFB57301A652}"/>
              </a:ext>
            </a:extLst>
          </p:cNvPr>
          <p:cNvSpPr txBox="1"/>
          <p:nvPr/>
        </p:nvSpPr>
        <p:spPr>
          <a:xfrm>
            <a:off x="558093" y="1483522"/>
            <a:ext cx="8274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Calendario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B6AACDB-31A1-BB2D-00BB-03DDE8185D47}"/>
              </a:ext>
            </a:extLst>
          </p:cNvPr>
          <p:cNvSpPr txBox="1"/>
          <p:nvPr/>
        </p:nvSpPr>
        <p:spPr>
          <a:xfrm>
            <a:off x="2400999" y="2874630"/>
            <a:ext cx="170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martes 6 MAYO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94E924A-8A03-4D56-EB3B-97D0527CD2CD}"/>
              </a:ext>
            </a:extLst>
          </p:cNvPr>
          <p:cNvSpPr txBox="1"/>
          <p:nvPr/>
        </p:nvSpPr>
        <p:spPr>
          <a:xfrm>
            <a:off x="8706730" y="1025614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Extras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464236B3-7557-1481-2DE1-A0D399CFE019}"/>
              </a:ext>
            </a:extLst>
          </p:cNvPr>
          <p:cNvSpPr txBox="1"/>
          <p:nvPr/>
        </p:nvSpPr>
        <p:spPr>
          <a:xfrm>
            <a:off x="10046713" y="1006731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Combos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675F8C29-D4ED-CD82-FF06-ECE856A8D397}"/>
              </a:ext>
            </a:extLst>
          </p:cNvPr>
          <p:cNvSpPr txBox="1"/>
          <p:nvPr/>
        </p:nvSpPr>
        <p:spPr>
          <a:xfrm>
            <a:off x="5462179" y="1019616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Fondo S/15.00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67E57E2-4DCF-AF3F-6693-01B3B6F68AB5}"/>
              </a:ext>
            </a:extLst>
          </p:cNvPr>
          <p:cNvSpPr txBox="1"/>
          <p:nvPr/>
        </p:nvSpPr>
        <p:spPr>
          <a:xfrm>
            <a:off x="6889925" y="1019616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Fondo S/20.00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C82A49D2-C5A2-0A10-8FDB-C0FABF906B51}"/>
              </a:ext>
            </a:extLst>
          </p:cNvPr>
          <p:cNvSpPr txBox="1"/>
          <p:nvPr/>
        </p:nvSpPr>
        <p:spPr>
          <a:xfrm>
            <a:off x="3837607" y="1459550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73C0C36-1D9B-4135-B89E-0582137B1DFD}"/>
              </a:ext>
            </a:extLst>
          </p:cNvPr>
          <p:cNvSpPr txBox="1"/>
          <p:nvPr/>
        </p:nvSpPr>
        <p:spPr>
          <a:xfrm>
            <a:off x="3837607" y="1725462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D1E6FD9-C703-0C7C-6090-047B2D678539}"/>
              </a:ext>
            </a:extLst>
          </p:cNvPr>
          <p:cNvSpPr txBox="1"/>
          <p:nvPr/>
        </p:nvSpPr>
        <p:spPr>
          <a:xfrm>
            <a:off x="3837607" y="2003370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5A461EC-91D7-0870-41F0-0DC1696CEAC3}"/>
              </a:ext>
            </a:extLst>
          </p:cNvPr>
          <p:cNvSpPr txBox="1"/>
          <p:nvPr/>
        </p:nvSpPr>
        <p:spPr>
          <a:xfrm>
            <a:off x="5328333" y="1454267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5D61BDA9-4AB2-84F3-C142-9CD6263DA9ED}"/>
              </a:ext>
            </a:extLst>
          </p:cNvPr>
          <p:cNvSpPr txBox="1"/>
          <p:nvPr/>
        </p:nvSpPr>
        <p:spPr>
          <a:xfrm>
            <a:off x="5328333" y="1720179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51B02C0B-0401-543E-7AC4-F02FA46DF757}"/>
              </a:ext>
            </a:extLst>
          </p:cNvPr>
          <p:cNvSpPr txBox="1"/>
          <p:nvPr/>
        </p:nvSpPr>
        <p:spPr>
          <a:xfrm>
            <a:off x="5328333" y="1998087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EE6D39B8-5CB0-E72C-4021-E4BDA71493BB}"/>
              </a:ext>
            </a:extLst>
          </p:cNvPr>
          <p:cNvSpPr txBox="1"/>
          <p:nvPr/>
        </p:nvSpPr>
        <p:spPr>
          <a:xfrm>
            <a:off x="6765483" y="1454267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7AEDE99-7507-8C14-92A2-973956243F35}"/>
              </a:ext>
            </a:extLst>
          </p:cNvPr>
          <p:cNvSpPr txBox="1"/>
          <p:nvPr/>
        </p:nvSpPr>
        <p:spPr>
          <a:xfrm>
            <a:off x="6765483" y="1720179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7C2A014-CF4E-B290-6A1D-231B914B4CE9}"/>
              </a:ext>
            </a:extLst>
          </p:cNvPr>
          <p:cNvSpPr txBox="1"/>
          <p:nvPr/>
        </p:nvSpPr>
        <p:spPr>
          <a:xfrm>
            <a:off x="6765483" y="1998087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D145E9F2-9AA4-ABEA-7E9E-2092D568F41C}"/>
              </a:ext>
            </a:extLst>
          </p:cNvPr>
          <p:cNvSpPr txBox="1"/>
          <p:nvPr/>
        </p:nvSpPr>
        <p:spPr>
          <a:xfrm>
            <a:off x="8118931" y="1454267"/>
            <a:ext cx="1601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Chupete Fresa (S/5)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FF42807D-0BE5-5B89-FAC5-68DC16E2F189}"/>
              </a:ext>
            </a:extLst>
          </p:cNvPr>
          <p:cNvSpPr txBox="1"/>
          <p:nvPr/>
        </p:nvSpPr>
        <p:spPr>
          <a:xfrm>
            <a:off x="8118931" y="1720179"/>
            <a:ext cx="1601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Chupete Fresa (S/5)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F51F99D1-496F-0FB0-BD24-0572AE761C18}"/>
              </a:ext>
            </a:extLst>
          </p:cNvPr>
          <p:cNvSpPr txBox="1"/>
          <p:nvPr/>
        </p:nvSpPr>
        <p:spPr>
          <a:xfrm>
            <a:off x="8118931" y="1998087"/>
            <a:ext cx="1601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Chupete Fresa (S/5)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59EF95E1-69EB-F7A0-A6AE-57B4D5467E77}"/>
              </a:ext>
            </a:extLst>
          </p:cNvPr>
          <p:cNvSpPr txBox="1"/>
          <p:nvPr/>
        </p:nvSpPr>
        <p:spPr>
          <a:xfrm>
            <a:off x="9737157" y="1437465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Combo 1 (S/55)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69489FBC-B098-0A01-EE81-B38BFFA1486B}"/>
              </a:ext>
            </a:extLst>
          </p:cNvPr>
          <p:cNvSpPr txBox="1"/>
          <p:nvPr/>
        </p:nvSpPr>
        <p:spPr>
          <a:xfrm>
            <a:off x="9737157" y="1703377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Combo 2 (S/50)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E4779970-1761-F699-9441-805C2D8EA67F}"/>
              </a:ext>
            </a:extLst>
          </p:cNvPr>
          <p:cNvSpPr txBox="1"/>
          <p:nvPr/>
        </p:nvSpPr>
        <p:spPr>
          <a:xfrm>
            <a:off x="9737157" y="1981285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Combo 3 (S/25)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E8EFDA56-8D52-D725-BF6E-64FFB97D8AD0}"/>
              </a:ext>
            </a:extLst>
          </p:cNvPr>
          <p:cNvSpPr/>
          <p:nvPr/>
        </p:nvSpPr>
        <p:spPr>
          <a:xfrm>
            <a:off x="2400999" y="3580938"/>
            <a:ext cx="9051302" cy="13823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57F2C08-8890-A8E2-9085-67983B4D0481}"/>
              </a:ext>
            </a:extLst>
          </p:cNvPr>
          <p:cNvSpPr txBox="1"/>
          <p:nvPr/>
        </p:nvSpPr>
        <p:spPr>
          <a:xfrm>
            <a:off x="2445275" y="3719891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76603C91-AEEF-CE33-C688-BC269846C3B8}"/>
              </a:ext>
            </a:extLst>
          </p:cNvPr>
          <p:cNvSpPr txBox="1"/>
          <p:nvPr/>
        </p:nvSpPr>
        <p:spPr>
          <a:xfrm>
            <a:off x="2445275" y="3985803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1F511943-FCB2-B192-04EB-B8E08ED4F3F5}"/>
              </a:ext>
            </a:extLst>
          </p:cNvPr>
          <p:cNvSpPr txBox="1"/>
          <p:nvPr/>
        </p:nvSpPr>
        <p:spPr>
          <a:xfrm>
            <a:off x="2445275" y="4263711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6CF73F70-2FBD-6A7D-CC1E-F80EA7D820D7}"/>
              </a:ext>
            </a:extLst>
          </p:cNvPr>
          <p:cNvSpPr txBox="1"/>
          <p:nvPr/>
        </p:nvSpPr>
        <p:spPr>
          <a:xfrm>
            <a:off x="3837606" y="3741976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ECC43CE-2E39-E3CD-DDA2-AFF6BFDD8C35}"/>
              </a:ext>
            </a:extLst>
          </p:cNvPr>
          <p:cNvSpPr txBox="1"/>
          <p:nvPr/>
        </p:nvSpPr>
        <p:spPr>
          <a:xfrm>
            <a:off x="3837606" y="4007888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615B396B-887C-5E22-CB2C-B5C9C55159D4}"/>
              </a:ext>
            </a:extLst>
          </p:cNvPr>
          <p:cNvSpPr txBox="1"/>
          <p:nvPr/>
        </p:nvSpPr>
        <p:spPr>
          <a:xfrm>
            <a:off x="3837606" y="4285796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F375E9E2-A061-E2F6-A5AA-39B97BA4DA25}"/>
              </a:ext>
            </a:extLst>
          </p:cNvPr>
          <p:cNvSpPr txBox="1"/>
          <p:nvPr/>
        </p:nvSpPr>
        <p:spPr>
          <a:xfrm>
            <a:off x="5328332" y="3736693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28A9333B-A588-92C6-FA5D-FC6AB7C6B45A}"/>
              </a:ext>
            </a:extLst>
          </p:cNvPr>
          <p:cNvSpPr txBox="1"/>
          <p:nvPr/>
        </p:nvSpPr>
        <p:spPr>
          <a:xfrm>
            <a:off x="5328332" y="4002605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A725DCBA-A5A4-402C-9550-2AC64EFC4B6D}"/>
              </a:ext>
            </a:extLst>
          </p:cNvPr>
          <p:cNvSpPr txBox="1"/>
          <p:nvPr/>
        </p:nvSpPr>
        <p:spPr>
          <a:xfrm>
            <a:off x="5328332" y="4280513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59913ED5-6DFB-8A43-9C41-0268083918CF}"/>
              </a:ext>
            </a:extLst>
          </p:cNvPr>
          <p:cNvSpPr txBox="1"/>
          <p:nvPr/>
        </p:nvSpPr>
        <p:spPr>
          <a:xfrm>
            <a:off x="6765482" y="3736693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5C5A37C4-CD8B-573E-25C1-ACC7F34260B9}"/>
              </a:ext>
            </a:extLst>
          </p:cNvPr>
          <p:cNvSpPr txBox="1"/>
          <p:nvPr/>
        </p:nvSpPr>
        <p:spPr>
          <a:xfrm>
            <a:off x="6765482" y="4002605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D535D60D-3B1A-812F-D746-E7A5A776D2A2}"/>
              </a:ext>
            </a:extLst>
          </p:cNvPr>
          <p:cNvSpPr txBox="1"/>
          <p:nvPr/>
        </p:nvSpPr>
        <p:spPr>
          <a:xfrm>
            <a:off x="6765482" y="4280513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8F9F5151-51D8-38FF-31A0-3EDA5148AC26}"/>
              </a:ext>
            </a:extLst>
          </p:cNvPr>
          <p:cNvSpPr txBox="1"/>
          <p:nvPr/>
        </p:nvSpPr>
        <p:spPr>
          <a:xfrm>
            <a:off x="8118930" y="3736693"/>
            <a:ext cx="1601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Chupete Fresa (S/5)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D0EF4379-9A7F-3D7E-06AC-DA1F3774B6A7}"/>
              </a:ext>
            </a:extLst>
          </p:cNvPr>
          <p:cNvSpPr txBox="1"/>
          <p:nvPr/>
        </p:nvSpPr>
        <p:spPr>
          <a:xfrm>
            <a:off x="8118930" y="4002605"/>
            <a:ext cx="1601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Chupete Fresa (S/5)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D117D8A3-2F95-60D9-FEF9-48E59A98C3B5}"/>
              </a:ext>
            </a:extLst>
          </p:cNvPr>
          <p:cNvSpPr txBox="1"/>
          <p:nvPr/>
        </p:nvSpPr>
        <p:spPr>
          <a:xfrm>
            <a:off x="8118930" y="4280513"/>
            <a:ext cx="1601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Chupete Fresa (S/5)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B952B466-4E8A-0C46-774D-F0D5D53C7705}"/>
              </a:ext>
            </a:extLst>
          </p:cNvPr>
          <p:cNvSpPr txBox="1"/>
          <p:nvPr/>
        </p:nvSpPr>
        <p:spPr>
          <a:xfrm>
            <a:off x="9737156" y="3719891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Combo 1 (S/55)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58C810B6-AA45-F1E5-C01D-15B28C0D8F29}"/>
              </a:ext>
            </a:extLst>
          </p:cNvPr>
          <p:cNvSpPr txBox="1"/>
          <p:nvPr/>
        </p:nvSpPr>
        <p:spPr>
          <a:xfrm>
            <a:off x="9737156" y="3985803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Combo 2 (S/50)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5462C4B8-26D3-5B0C-BE51-73FA3F7ED8ED}"/>
              </a:ext>
            </a:extLst>
          </p:cNvPr>
          <p:cNvSpPr txBox="1"/>
          <p:nvPr/>
        </p:nvSpPr>
        <p:spPr>
          <a:xfrm>
            <a:off x="9737156" y="4263711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Combo 3 (S/25)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65FD1559-5197-174F-6F7D-73048709AFE9}"/>
              </a:ext>
            </a:extLst>
          </p:cNvPr>
          <p:cNvSpPr txBox="1"/>
          <p:nvPr/>
        </p:nvSpPr>
        <p:spPr>
          <a:xfrm>
            <a:off x="2409859" y="5154623"/>
            <a:ext cx="198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Miercoles</a:t>
            </a:r>
            <a:r>
              <a:rPr lang="es-ES" dirty="0"/>
              <a:t> 7 MAYO</a:t>
            </a:r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6EBF3B0F-5E6E-BA07-D3C2-A3DF2D925B95}"/>
              </a:ext>
            </a:extLst>
          </p:cNvPr>
          <p:cNvSpPr/>
          <p:nvPr/>
        </p:nvSpPr>
        <p:spPr>
          <a:xfrm>
            <a:off x="2409859" y="5860931"/>
            <a:ext cx="9051302" cy="13823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C068CF4A-F5AC-7A84-4A37-3AD7EF428AEC}"/>
              </a:ext>
            </a:extLst>
          </p:cNvPr>
          <p:cNvSpPr txBox="1"/>
          <p:nvPr/>
        </p:nvSpPr>
        <p:spPr>
          <a:xfrm>
            <a:off x="2454135" y="5999884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8AD5CF48-564E-D17C-7297-1E0147232C82}"/>
              </a:ext>
            </a:extLst>
          </p:cNvPr>
          <p:cNvSpPr txBox="1"/>
          <p:nvPr/>
        </p:nvSpPr>
        <p:spPr>
          <a:xfrm>
            <a:off x="2454135" y="6265796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8FF5B47D-BAB4-A21A-C10C-B4FAF15B970F}"/>
              </a:ext>
            </a:extLst>
          </p:cNvPr>
          <p:cNvSpPr txBox="1"/>
          <p:nvPr/>
        </p:nvSpPr>
        <p:spPr>
          <a:xfrm>
            <a:off x="2454135" y="6543704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364FB3E1-D8D3-8761-8619-543F21B179EE}"/>
              </a:ext>
            </a:extLst>
          </p:cNvPr>
          <p:cNvSpPr txBox="1"/>
          <p:nvPr/>
        </p:nvSpPr>
        <p:spPr>
          <a:xfrm>
            <a:off x="3846466" y="6021969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55241FA0-0F5A-6B45-82D5-FE5DED601693}"/>
              </a:ext>
            </a:extLst>
          </p:cNvPr>
          <p:cNvSpPr txBox="1"/>
          <p:nvPr/>
        </p:nvSpPr>
        <p:spPr>
          <a:xfrm>
            <a:off x="3846466" y="6287881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831AB2EA-8602-F982-66F3-60442B0078B1}"/>
              </a:ext>
            </a:extLst>
          </p:cNvPr>
          <p:cNvSpPr txBox="1"/>
          <p:nvPr/>
        </p:nvSpPr>
        <p:spPr>
          <a:xfrm>
            <a:off x="3846466" y="6565789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1BE95C4C-F743-5B0F-8AE9-25D125ECD878}"/>
              </a:ext>
            </a:extLst>
          </p:cNvPr>
          <p:cNvSpPr txBox="1"/>
          <p:nvPr/>
        </p:nvSpPr>
        <p:spPr>
          <a:xfrm>
            <a:off x="5337192" y="6016686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7CDA5955-5E9B-5ABB-C0D3-73542174EC2F}"/>
              </a:ext>
            </a:extLst>
          </p:cNvPr>
          <p:cNvSpPr txBox="1"/>
          <p:nvPr/>
        </p:nvSpPr>
        <p:spPr>
          <a:xfrm>
            <a:off x="5337192" y="6282598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3B174B4E-4BCF-5805-3505-804B5822D58E}"/>
              </a:ext>
            </a:extLst>
          </p:cNvPr>
          <p:cNvSpPr txBox="1"/>
          <p:nvPr/>
        </p:nvSpPr>
        <p:spPr>
          <a:xfrm>
            <a:off x="5337192" y="6560506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3ED2163F-9707-1CD6-6DF3-1C5CBA581AC2}"/>
              </a:ext>
            </a:extLst>
          </p:cNvPr>
          <p:cNvSpPr txBox="1"/>
          <p:nvPr/>
        </p:nvSpPr>
        <p:spPr>
          <a:xfrm>
            <a:off x="6774342" y="6016686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0C201D6D-FD57-0530-EDE4-CA050786CFE9}"/>
              </a:ext>
            </a:extLst>
          </p:cNvPr>
          <p:cNvSpPr txBox="1"/>
          <p:nvPr/>
        </p:nvSpPr>
        <p:spPr>
          <a:xfrm>
            <a:off x="6774342" y="6282598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AFBC7BD1-0AA3-A990-612F-B502DC20E189}"/>
              </a:ext>
            </a:extLst>
          </p:cNvPr>
          <p:cNvSpPr txBox="1"/>
          <p:nvPr/>
        </p:nvSpPr>
        <p:spPr>
          <a:xfrm>
            <a:off x="6774342" y="6560506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9D8DEEB7-79A9-7F52-F175-E3DB41A7D2C8}"/>
              </a:ext>
            </a:extLst>
          </p:cNvPr>
          <p:cNvSpPr txBox="1"/>
          <p:nvPr/>
        </p:nvSpPr>
        <p:spPr>
          <a:xfrm>
            <a:off x="8127790" y="6016686"/>
            <a:ext cx="1601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Chupete Fresa (S/5)</a:t>
            </a:r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B3FAC632-1F47-63C9-6144-3FB1D679A482}"/>
              </a:ext>
            </a:extLst>
          </p:cNvPr>
          <p:cNvSpPr txBox="1"/>
          <p:nvPr/>
        </p:nvSpPr>
        <p:spPr>
          <a:xfrm>
            <a:off x="8127790" y="6282598"/>
            <a:ext cx="1601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Chupete Fresa (S/5)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7A7BB484-A945-6FC9-7084-FE08B29FD9C2}"/>
              </a:ext>
            </a:extLst>
          </p:cNvPr>
          <p:cNvSpPr txBox="1"/>
          <p:nvPr/>
        </p:nvSpPr>
        <p:spPr>
          <a:xfrm>
            <a:off x="8127790" y="6560506"/>
            <a:ext cx="1601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Chupete Fresa (S/5)</a:t>
            </a:r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B187B265-742C-6F61-A3CB-F6C9214B30F3}"/>
              </a:ext>
            </a:extLst>
          </p:cNvPr>
          <p:cNvSpPr txBox="1"/>
          <p:nvPr/>
        </p:nvSpPr>
        <p:spPr>
          <a:xfrm>
            <a:off x="9746016" y="5999884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Combo 1 (S/55)</a:t>
            </a: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EC3A430D-17F5-2676-0118-7125101653D1}"/>
              </a:ext>
            </a:extLst>
          </p:cNvPr>
          <p:cNvSpPr txBox="1"/>
          <p:nvPr/>
        </p:nvSpPr>
        <p:spPr>
          <a:xfrm>
            <a:off x="9746016" y="6265796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Combo 2 (S/50)</a:t>
            </a:r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597D2431-E87C-FC94-2AE6-4F25D615332C}"/>
              </a:ext>
            </a:extLst>
          </p:cNvPr>
          <p:cNvSpPr txBox="1"/>
          <p:nvPr/>
        </p:nvSpPr>
        <p:spPr>
          <a:xfrm>
            <a:off x="9746016" y="6543704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Combo 3 (S/25)</a:t>
            </a: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FFEABF55-C061-F2A0-D54C-94D234CE6C74}"/>
              </a:ext>
            </a:extLst>
          </p:cNvPr>
          <p:cNvSpPr txBox="1"/>
          <p:nvPr/>
        </p:nvSpPr>
        <p:spPr>
          <a:xfrm>
            <a:off x="4786326" y="526959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EDITAR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6740C9C0-72F1-A812-840F-2A18E8C6CACF}"/>
              </a:ext>
            </a:extLst>
          </p:cNvPr>
          <p:cNvSpPr txBox="1"/>
          <p:nvPr/>
        </p:nvSpPr>
        <p:spPr>
          <a:xfrm>
            <a:off x="4865347" y="2901015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EDITAR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EFCA46E0-C8CB-8461-BC37-E37FE9FCD056}"/>
              </a:ext>
            </a:extLst>
          </p:cNvPr>
          <p:cNvSpPr txBox="1"/>
          <p:nvPr/>
        </p:nvSpPr>
        <p:spPr>
          <a:xfrm>
            <a:off x="4571024" y="5248587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EDITAR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02ECEC74-13E4-7F30-E043-A04C375A51F9}"/>
              </a:ext>
            </a:extLst>
          </p:cNvPr>
          <p:cNvSpPr txBox="1"/>
          <p:nvPr/>
        </p:nvSpPr>
        <p:spPr>
          <a:xfrm>
            <a:off x="2520243" y="3346526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S/15.00</a:t>
            </a: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871ADCC5-7640-B587-CDF0-76516512FD3B}"/>
              </a:ext>
            </a:extLst>
          </p:cNvPr>
          <p:cNvSpPr txBox="1"/>
          <p:nvPr/>
        </p:nvSpPr>
        <p:spPr>
          <a:xfrm>
            <a:off x="3947989" y="3346526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S/20.00</a:t>
            </a: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033B4646-0A64-3262-A25A-255254AD7A8D}"/>
              </a:ext>
            </a:extLst>
          </p:cNvPr>
          <p:cNvSpPr txBox="1"/>
          <p:nvPr/>
        </p:nvSpPr>
        <p:spPr>
          <a:xfrm>
            <a:off x="8706730" y="3339541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Extras</a:t>
            </a:r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F9123D28-45A1-E7B1-FA48-93947ED888A1}"/>
              </a:ext>
            </a:extLst>
          </p:cNvPr>
          <p:cNvSpPr txBox="1"/>
          <p:nvPr/>
        </p:nvSpPr>
        <p:spPr>
          <a:xfrm>
            <a:off x="10046713" y="3320658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Combos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53B9EA3D-081B-D2F0-20AB-98E249AB0B62}"/>
              </a:ext>
            </a:extLst>
          </p:cNvPr>
          <p:cNvSpPr txBox="1"/>
          <p:nvPr/>
        </p:nvSpPr>
        <p:spPr>
          <a:xfrm>
            <a:off x="5462179" y="3333543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Fondo S/15.00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3E9DC5E1-778D-D5CC-D13E-8DEA6B63AEFD}"/>
              </a:ext>
            </a:extLst>
          </p:cNvPr>
          <p:cNvSpPr txBox="1"/>
          <p:nvPr/>
        </p:nvSpPr>
        <p:spPr>
          <a:xfrm>
            <a:off x="6889925" y="3333543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Fondo S/20.00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36388D52-E5A9-FBA1-2AFA-09C445DCEE13}"/>
              </a:ext>
            </a:extLst>
          </p:cNvPr>
          <p:cNvSpPr txBox="1"/>
          <p:nvPr/>
        </p:nvSpPr>
        <p:spPr>
          <a:xfrm>
            <a:off x="2555315" y="5634478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S/15.00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EFB0EFFA-BA6C-D1CD-425F-F9DEB9461C28}"/>
              </a:ext>
            </a:extLst>
          </p:cNvPr>
          <p:cNvSpPr txBox="1"/>
          <p:nvPr/>
        </p:nvSpPr>
        <p:spPr>
          <a:xfrm>
            <a:off x="3983061" y="5634478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S/20.00</a:t>
            </a: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60749B36-5C03-EB8B-9040-BCEAABBF3760}"/>
              </a:ext>
            </a:extLst>
          </p:cNvPr>
          <p:cNvSpPr txBox="1"/>
          <p:nvPr/>
        </p:nvSpPr>
        <p:spPr>
          <a:xfrm>
            <a:off x="8741802" y="5627493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Extras</a:t>
            </a:r>
          </a:p>
        </p:txBody>
      </p: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8C61EAA6-EC96-5EBA-C745-D87C66AAD4F2}"/>
              </a:ext>
            </a:extLst>
          </p:cNvPr>
          <p:cNvSpPr txBox="1"/>
          <p:nvPr/>
        </p:nvSpPr>
        <p:spPr>
          <a:xfrm>
            <a:off x="10081785" y="5608610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Combos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03ADAA80-3DB9-E2D0-A7AA-BBE5C8D66891}"/>
              </a:ext>
            </a:extLst>
          </p:cNvPr>
          <p:cNvSpPr txBox="1"/>
          <p:nvPr/>
        </p:nvSpPr>
        <p:spPr>
          <a:xfrm>
            <a:off x="5497251" y="5621495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Fondo S/15.00</a:t>
            </a:r>
          </a:p>
        </p:txBody>
      </p: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06D0EA38-23DB-2606-DB3F-F2515CDD9A06}"/>
              </a:ext>
            </a:extLst>
          </p:cNvPr>
          <p:cNvSpPr txBox="1"/>
          <p:nvPr/>
        </p:nvSpPr>
        <p:spPr>
          <a:xfrm>
            <a:off x="6924997" y="5621495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Fondo S/20.00</a:t>
            </a:r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A4B4D50E-84CD-20C4-531C-8162ACD57EBE}"/>
              </a:ext>
            </a:extLst>
          </p:cNvPr>
          <p:cNvSpPr txBox="1"/>
          <p:nvPr/>
        </p:nvSpPr>
        <p:spPr>
          <a:xfrm>
            <a:off x="398827" y="33489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MENÚ</a:t>
            </a:r>
          </a:p>
        </p:txBody>
      </p:sp>
    </p:spTree>
    <p:extLst>
      <p:ext uri="{BB962C8B-B14F-4D97-AF65-F5344CB8AC3E}">
        <p14:creationId xmlns:p14="http://schemas.microsoft.com/office/powerpoint/2010/main" val="83493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ED272-8EE5-4EE7-B25C-BD42EE53C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4FD5607-87D0-9773-2C49-59BF38E27356}"/>
              </a:ext>
            </a:extLst>
          </p:cNvPr>
          <p:cNvSpPr txBox="1"/>
          <p:nvPr/>
        </p:nvSpPr>
        <p:spPr>
          <a:xfrm>
            <a:off x="2520243" y="1032599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S/15.00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B0A3F7-CFF9-3D7C-5A92-6783BCF92604}"/>
              </a:ext>
            </a:extLst>
          </p:cNvPr>
          <p:cNvSpPr txBox="1"/>
          <p:nvPr/>
        </p:nvSpPr>
        <p:spPr>
          <a:xfrm>
            <a:off x="3947989" y="1032599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S/20.00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D118E1A-D42A-0A4E-E201-4B9AEF4FA9C1}"/>
              </a:ext>
            </a:extLst>
          </p:cNvPr>
          <p:cNvSpPr/>
          <p:nvPr/>
        </p:nvSpPr>
        <p:spPr>
          <a:xfrm>
            <a:off x="2401000" y="1298512"/>
            <a:ext cx="9051302" cy="13823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4E633F-3DBA-31E0-98A8-1C0B104B4621}"/>
              </a:ext>
            </a:extLst>
          </p:cNvPr>
          <p:cNvSpPr txBox="1"/>
          <p:nvPr/>
        </p:nvSpPr>
        <p:spPr>
          <a:xfrm>
            <a:off x="8706730" y="1025614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Extras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DAFDF65-2E2C-CDAB-AF6A-F1C5885046BE}"/>
              </a:ext>
            </a:extLst>
          </p:cNvPr>
          <p:cNvSpPr txBox="1"/>
          <p:nvPr/>
        </p:nvSpPr>
        <p:spPr>
          <a:xfrm>
            <a:off x="10046713" y="1006731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Combos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8D95BB8-4095-0E5B-20A3-78EAA6A0F90E}"/>
              </a:ext>
            </a:extLst>
          </p:cNvPr>
          <p:cNvSpPr txBox="1"/>
          <p:nvPr/>
        </p:nvSpPr>
        <p:spPr>
          <a:xfrm>
            <a:off x="5462179" y="1019616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Fondo S/15.00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F20423-FE7A-7C08-578D-1946F98592BD}"/>
              </a:ext>
            </a:extLst>
          </p:cNvPr>
          <p:cNvSpPr txBox="1"/>
          <p:nvPr/>
        </p:nvSpPr>
        <p:spPr>
          <a:xfrm>
            <a:off x="6889925" y="1019616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Fondo S/20.00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067DD6E-FEB8-967C-BE9C-E461E64AFDA5}"/>
              </a:ext>
            </a:extLst>
          </p:cNvPr>
          <p:cNvSpPr txBox="1"/>
          <p:nvPr/>
        </p:nvSpPr>
        <p:spPr>
          <a:xfrm>
            <a:off x="2401000" y="449724"/>
            <a:ext cx="160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Lunes 5 MAYO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32C368A7-447B-CA31-F923-B2BB5C493905}"/>
              </a:ext>
            </a:extLst>
          </p:cNvPr>
          <p:cNvSpPr txBox="1"/>
          <p:nvPr/>
        </p:nvSpPr>
        <p:spPr>
          <a:xfrm>
            <a:off x="2459246" y="1437464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AC07180-DA85-1D23-1632-3EDDAB0BC3A9}"/>
              </a:ext>
            </a:extLst>
          </p:cNvPr>
          <p:cNvSpPr txBox="1"/>
          <p:nvPr/>
        </p:nvSpPr>
        <p:spPr>
          <a:xfrm>
            <a:off x="2445276" y="1703377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7F56C936-90F9-B5E1-A645-5061E167D1B4}"/>
              </a:ext>
            </a:extLst>
          </p:cNvPr>
          <p:cNvSpPr txBox="1"/>
          <p:nvPr/>
        </p:nvSpPr>
        <p:spPr>
          <a:xfrm>
            <a:off x="2445276" y="1981285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B846A73-1ACF-CB93-E82D-9235C5E79BDB}"/>
              </a:ext>
            </a:extLst>
          </p:cNvPr>
          <p:cNvSpPr txBox="1"/>
          <p:nvPr/>
        </p:nvSpPr>
        <p:spPr>
          <a:xfrm>
            <a:off x="3837607" y="1459550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439197A-EBC8-DD3B-0D62-D7303C1D382B}"/>
              </a:ext>
            </a:extLst>
          </p:cNvPr>
          <p:cNvSpPr txBox="1"/>
          <p:nvPr/>
        </p:nvSpPr>
        <p:spPr>
          <a:xfrm>
            <a:off x="3837607" y="1725462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7EF69CF-799E-2375-5DF9-E3A6A6435537}"/>
              </a:ext>
            </a:extLst>
          </p:cNvPr>
          <p:cNvSpPr txBox="1"/>
          <p:nvPr/>
        </p:nvSpPr>
        <p:spPr>
          <a:xfrm>
            <a:off x="3837607" y="2003370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F3B0541-7399-2693-84AB-005E37B80E05}"/>
              </a:ext>
            </a:extLst>
          </p:cNvPr>
          <p:cNvSpPr txBox="1"/>
          <p:nvPr/>
        </p:nvSpPr>
        <p:spPr>
          <a:xfrm>
            <a:off x="5328333" y="1454267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11B4AD3A-3921-26DE-1487-1DF3552EE612}"/>
              </a:ext>
            </a:extLst>
          </p:cNvPr>
          <p:cNvSpPr txBox="1"/>
          <p:nvPr/>
        </p:nvSpPr>
        <p:spPr>
          <a:xfrm>
            <a:off x="5328333" y="1720179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C033B93D-49E6-2C75-8CA5-ABE0448E5D3C}"/>
              </a:ext>
            </a:extLst>
          </p:cNvPr>
          <p:cNvSpPr txBox="1"/>
          <p:nvPr/>
        </p:nvSpPr>
        <p:spPr>
          <a:xfrm>
            <a:off x="5328333" y="1998087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2E9CCA6-F5DF-5828-DB98-7334BE26C4BB}"/>
              </a:ext>
            </a:extLst>
          </p:cNvPr>
          <p:cNvSpPr txBox="1"/>
          <p:nvPr/>
        </p:nvSpPr>
        <p:spPr>
          <a:xfrm>
            <a:off x="6765483" y="1454267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EA16F56-721D-819B-E3A3-B781B25DA880}"/>
              </a:ext>
            </a:extLst>
          </p:cNvPr>
          <p:cNvSpPr txBox="1"/>
          <p:nvPr/>
        </p:nvSpPr>
        <p:spPr>
          <a:xfrm>
            <a:off x="6765483" y="1720179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320982D1-0C30-3EBD-E83A-77765550EBB7}"/>
              </a:ext>
            </a:extLst>
          </p:cNvPr>
          <p:cNvSpPr txBox="1"/>
          <p:nvPr/>
        </p:nvSpPr>
        <p:spPr>
          <a:xfrm>
            <a:off x="6765483" y="1998087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8F512110-5FF4-24C5-7851-1E7798E9BE89}"/>
              </a:ext>
            </a:extLst>
          </p:cNvPr>
          <p:cNvSpPr txBox="1"/>
          <p:nvPr/>
        </p:nvSpPr>
        <p:spPr>
          <a:xfrm>
            <a:off x="8118931" y="1454267"/>
            <a:ext cx="1601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Chupete Fresa (S/5)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C41BBE8E-884A-4644-ED4F-CDC467E8B20F}"/>
              </a:ext>
            </a:extLst>
          </p:cNvPr>
          <p:cNvSpPr txBox="1"/>
          <p:nvPr/>
        </p:nvSpPr>
        <p:spPr>
          <a:xfrm>
            <a:off x="8118931" y="1720179"/>
            <a:ext cx="1601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Chupete Fresa (S/5)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68AC9CE3-3454-D53A-0BD2-5DE99F15942D}"/>
              </a:ext>
            </a:extLst>
          </p:cNvPr>
          <p:cNvSpPr txBox="1"/>
          <p:nvPr/>
        </p:nvSpPr>
        <p:spPr>
          <a:xfrm>
            <a:off x="8118931" y="1998087"/>
            <a:ext cx="1601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Chupete Fresa (S/5)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3935BE79-8DAD-12C8-B897-87A3BDC5B688}"/>
              </a:ext>
            </a:extLst>
          </p:cNvPr>
          <p:cNvSpPr txBox="1"/>
          <p:nvPr/>
        </p:nvSpPr>
        <p:spPr>
          <a:xfrm>
            <a:off x="9737157" y="1437465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Combo 1 (S/55)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4649415-74C5-EDA0-0B51-24612309FDE9}"/>
              </a:ext>
            </a:extLst>
          </p:cNvPr>
          <p:cNvSpPr txBox="1"/>
          <p:nvPr/>
        </p:nvSpPr>
        <p:spPr>
          <a:xfrm>
            <a:off x="9737157" y="1703377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Combo 2 (S/50)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E58CDFA3-7287-6FB4-84DC-C68660225AE5}"/>
              </a:ext>
            </a:extLst>
          </p:cNvPr>
          <p:cNvSpPr txBox="1"/>
          <p:nvPr/>
        </p:nvSpPr>
        <p:spPr>
          <a:xfrm>
            <a:off x="9737157" y="1981285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Combo 3 (S/25)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80836B10-6931-491A-8514-2B2950482C37}"/>
              </a:ext>
            </a:extLst>
          </p:cNvPr>
          <p:cNvSpPr/>
          <p:nvPr/>
        </p:nvSpPr>
        <p:spPr>
          <a:xfrm>
            <a:off x="2278113" y="2761085"/>
            <a:ext cx="16837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7B6DB64B-C229-B68F-DFD8-05E400FEDD00}"/>
              </a:ext>
            </a:extLst>
          </p:cNvPr>
          <p:cNvSpPr txBox="1"/>
          <p:nvPr/>
        </p:nvSpPr>
        <p:spPr>
          <a:xfrm>
            <a:off x="2278114" y="2800272"/>
            <a:ext cx="147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Buscar producto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509DED37-CF83-6793-0CD8-A3C765F9D296}"/>
              </a:ext>
            </a:extLst>
          </p:cNvPr>
          <p:cNvSpPr txBox="1"/>
          <p:nvPr/>
        </p:nvSpPr>
        <p:spPr>
          <a:xfrm>
            <a:off x="0" y="2811456"/>
            <a:ext cx="2304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Desplegable con búsqueda</a:t>
            </a:r>
          </a:p>
        </p:txBody>
      </p:sp>
      <p:sp>
        <p:nvSpPr>
          <p:cNvPr id="75" name="Triángulo 74">
            <a:extLst>
              <a:ext uri="{FF2B5EF4-FFF2-40B4-BE49-F238E27FC236}">
                <a16:creationId xmlns:a16="http://schemas.microsoft.com/office/drawing/2014/main" id="{A6B5DE89-D3D4-E54C-7BBB-9B1AC7D75194}"/>
              </a:ext>
            </a:extLst>
          </p:cNvPr>
          <p:cNvSpPr/>
          <p:nvPr/>
        </p:nvSpPr>
        <p:spPr>
          <a:xfrm rot="10800000">
            <a:off x="3766759" y="2898585"/>
            <a:ext cx="81247" cy="7119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0FC4B987-4B04-4C95-0CB9-4FBB46D2B590}"/>
              </a:ext>
            </a:extLst>
          </p:cNvPr>
          <p:cNvSpPr/>
          <p:nvPr/>
        </p:nvSpPr>
        <p:spPr>
          <a:xfrm>
            <a:off x="2278113" y="3214435"/>
            <a:ext cx="16837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D5F8D23A-2549-EF18-6B5D-0273E88938AA}"/>
              </a:ext>
            </a:extLst>
          </p:cNvPr>
          <p:cNvSpPr txBox="1"/>
          <p:nvPr/>
        </p:nvSpPr>
        <p:spPr>
          <a:xfrm>
            <a:off x="2278113" y="3253622"/>
            <a:ext cx="624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Stock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18A5CB3D-269A-58C2-0798-D386A50A8818}"/>
              </a:ext>
            </a:extLst>
          </p:cNvPr>
          <p:cNvSpPr/>
          <p:nvPr/>
        </p:nvSpPr>
        <p:spPr>
          <a:xfrm>
            <a:off x="4036845" y="2747761"/>
            <a:ext cx="16837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B043779C-ED87-77CE-584A-CEBCE39D625C}"/>
              </a:ext>
            </a:extLst>
          </p:cNvPr>
          <p:cNvSpPr txBox="1"/>
          <p:nvPr/>
        </p:nvSpPr>
        <p:spPr>
          <a:xfrm>
            <a:off x="4036846" y="2786948"/>
            <a:ext cx="147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Buscar producto</a:t>
            </a:r>
          </a:p>
        </p:txBody>
      </p:sp>
      <p:sp>
        <p:nvSpPr>
          <p:cNvPr id="83" name="Triángulo 82">
            <a:extLst>
              <a:ext uri="{FF2B5EF4-FFF2-40B4-BE49-F238E27FC236}">
                <a16:creationId xmlns:a16="http://schemas.microsoft.com/office/drawing/2014/main" id="{F8CB7C48-B776-CC82-9475-113564BEAC2E}"/>
              </a:ext>
            </a:extLst>
          </p:cNvPr>
          <p:cNvSpPr/>
          <p:nvPr/>
        </p:nvSpPr>
        <p:spPr>
          <a:xfrm rot="10800000">
            <a:off x="5525491" y="2885261"/>
            <a:ext cx="81247" cy="7119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4113D559-F77C-A290-E681-F0363C9F1F08}"/>
              </a:ext>
            </a:extLst>
          </p:cNvPr>
          <p:cNvSpPr/>
          <p:nvPr/>
        </p:nvSpPr>
        <p:spPr>
          <a:xfrm>
            <a:off x="4036845" y="3201111"/>
            <a:ext cx="16837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2765742D-CB2E-38E5-258E-737D44614F09}"/>
              </a:ext>
            </a:extLst>
          </p:cNvPr>
          <p:cNvSpPr txBox="1"/>
          <p:nvPr/>
        </p:nvSpPr>
        <p:spPr>
          <a:xfrm>
            <a:off x="4036845" y="3240298"/>
            <a:ext cx="624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Stock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08EB954F-BF02-953C-9C5D-A0D6F9D6C40E}"/>
              </a:ext>
            </a:extLst>
          </p:cNvPr>
          <p:cNvSpPr/>
          <p:nvPr/>
        </p:nvSpPr>
        <p:spPr>
          <a:xfrm>
            <a:off x="5795576" y="2721898"/>
            <a:ext cx="16837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D0A60498-2685-C0DD-9192-1C300A11A1A9}"/>
              </a:ext>
            </a:extLst>
          </p:cNvPr>
          <p:cNvSpPr txBox="1"/>
          <p:nvPr/>
        </p:nvSpPr>
        <p:spPr>
          <a:xfrm>
            <a:off x="5795577" y="2761085"/>
            <a:ext cx="147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Buscar producto</a:t>
            </a:r>
          </a:p>
        </p:txBody>
      </p:sp>
      <p:sp>
        <p:nvSpPr>
          <p:cNvPr id="88" name="Triángulo 87">
            <a:extLst>
              <a:ext uri="{FF2B5EF4-FFF2-40B4-BE49-F238E27FC236}">
                <a16:creationId xmlns:a16="http://schemas.microsoft.com/office/drawing/2014/main" id="{B6A3375D-C277-7B58-263D-A3CE12556C3A}"/>
              </a:ext>
            </a:extLst>
          </p:cNvPr>
          <p:cNvSpPr/>
          <p:nvPr/>
        </p:nvSpPr>
        <p:spPr>
          <a:xfrm rot="10800000">
            <a:off x="7284222" y="2859398"/>
            <a:ext cx="81247" cy="7119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E45D25FF-8902-4183-89F5-A93A2F4B6192}"/>
              </a:ext>
            </a:extLst>
          </p:cNvPr>
          <p:cNvSpPr/>
          <p:nvPr/>
        </p:nvSpPr>
        <p:spPr>
          <a:xfrm>
            <a:off x="5795576" y="3175248"/>
            <a:ext cx="16837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C0577B24-2960-B44F-7EB5-FD034EFE577D}"/>
              </a:ext>
            </a:extLst>
          </p:cNvPr>
          <p:cNvSpPr txBox="1"/>
          <p:nvPr/>
        </p:nvSpPr>
        <p:spPr>
          <a:xfrm>
            <a:off x="5795576" y="3214435"/>
            <a:ext cx="624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Stock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959068DE-ABAE-80D3-A818-F13FA7029DF4}"/>
              </a:ext>
            </a:extLst>
          </p:cNvPr>
          <p:cNvSpPr/>
          <p:nvPr/>
        </p:nvSpPr>
        <p:spPr>
          <a:xfrm>
            <a:off x="8230119" y="2763380"/>
            <a:ext cx="16837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C0E868C0-26EF-2CBC-D876-66A77B79D031}"/>
              </a:ext>
            </a:extLst>
          </p:cNvPr>
          <p:cNvSpPr txBox="1"/>
          <p:nvPr/>
        </p:nvSpPr>
        <p:spPr>
          <a:xfrm>
            <a:off x="8230120" y="2802567"/>
            <a:ext cx="147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Buscar producto</a:t>
            </a:r>
          </a:p>
        </p:txBody>
      </p:sp>
      <p:sp>
        <p:nvSpPr>
          <p:cNvPr id="93" name="Triángulo 92">
            <a:extLst>
              <a:ext uri="{FF2B5EF4-FFF2-40B4-BE49-F238E27FC236}">
                <a16:creationId xmlns:a16="http://schemas.microsoft.com/office/drawing/2014/main" id="{EFC1CDEE-43ED-7E6E-26F1-FCED2BF70BAC}"/>
              </a:ext>
            </a:extLst>
          </p:cNvPr>
          <p:cNvSpPr/>
          <p:nvPr/>
        </p:nvSpPr>
        <p:spPr>
          <a:xfrm rot="10800000">
            <a:off x="9718765" y="2900880"/>
            <a:ext cx="81247" cy="7119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2B30AFBA-277F-DB50-66ED-68B8AC3CE93D}"/>
              </a:ext>
            </a:extLst>
          </p:cNvPr>
          <p:cNvSpPr/>
          <p:nvPr/>
        </p:nvSpPr>
        <p:spPr>
          <a:xfrm>
            <a:off x="8230119" y="3216730"/>
            <a:ext cx="16837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3C5A0E7E-ED7B-576C-3DF1-A585AFA10073}"/>
              </a:ext>
            </a:extLst>
          </p:cNvPr>
          <p:cNvSpPr txBox="1"/>
          <p:nvPr/>
        </p:nvSpPr>
        <p:spPr>
          <a:xfrm>
            <a:off x="8230119" y="3255917"/>
            <a:ext cx="624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Stock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8878C082-A342-DCB2-A391-A475A4B181E1}"/>
              </a:ext>
            </a:extLst>
          </p:cNvPr>
          <p:cNvSpPr/>
          <p:nvPr/>
        </p:nvSpPr>
        <p:spPr>
          <a:xfrm>
            <a:off x="10063815" y="2730870"/>
            <a:ext cx="16837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2DB8B4CA-D579-D858-535C-DEDF135B9AB9}"/>
              </a:ext>
            </a:extLst>
          </p:cNvPr>
          <p:cNvSpPr txBox="1"/>
          <p:nvPr/>
        </p:nvSpPr>
        <p:spPr>
          <a:xfrm>
            <a:off x="10063816" y="2770057"/>
            <a:ext cx="147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Buscar producto</a:t>
            </a:r>
          </a:p>
        </p:txBody>
      </p:sp>
      <p:sp>
        <p:nvSpPr>
          <p:cNvPr id="98" name="Triángulo 97">
            <a:extLst>
              <a:ext uri="{FF2B5EF4-FFF2-40B4-BE49-F238E27FC236}">
                <a16:creationId xmlns:a16="http://schemas.microsoft.com/office/drawing/2014/main" id="{DB72AB0A-A4F8-018D-8A04-BEAE60BEC57A}"/>
              </a:ext>
            </a:extLst>
          </p:cNvPr>
          <p:cNvSpPr/>
          <p:nvPr/>
        </p:nvSpPr>
        <p:spPr>
          <a:xfrm rot="10800000">
            <a:off x="11552461" y="2868370"/>
            <a:ext cx="81247" cy="7119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57F5A285-E33F-3596-5347-7DE96E44E75E}"/>
              </a:ext>
            </a:extLst>
          </p:cNvPr>
          <p:cNvSpPr/>
          <p:nvPr/>
        </p:nvSpPr>
        <p:spPr>
          <a:xfrm>
            <a:off x="10063815" y="3184220"/>
            <a:ext cx="16837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DB5C33BA-FA2E-69AE-DAC3-58FD9B37A98C}"/>
              </a:ext>
            </a:extLst>
          </p:cNvPr>
          <p:cNvSpPr txBox="1"/>
          <p:nvPr/>
        </p:nvSpPr>
        <p:spPr>
          <a:xfrm>
            <a:off x="10063815" y="3223407"/>
            <a:ext cx="624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Stock</a:t>
            </a: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FD28F4A6-582F-CC11-4DCA-BFDA2A4A945B}"/>
              </a:ext>
            </a:extLst>
          </p:cNvPr>
          <p:cNvSpPr/>
          <p:nvPr/>
        </p:nvSpPr>
        <p:spPr>
          <a:xfrm>
            <a:off x="8230119" y="3670080"/>
            <a:ext cx="16837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0FDD2691-CBD7-9ACF-998D-C5FC0005AD29}"/>
              </a:ext>
            </a:extLst>
          </p:cNvPr>
          <p:cNvSpPr txBox="1"/>
          <p:nvPr/>
        </p:nvSpPr>
        <p:spPr>
          <a:xfrm>
            <a:off x="8230119" y="3709267"/>
            <a:ext cx="675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Precio</a:t>
            </a:r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21CFA227-13B2-770A-F4F5-D3FE369E1C9D}"/>
              </a:ext>
            </a:extLst>
          </p:cNvPr>
          <p:cNvSpPr/>
          <p:nvPr/>
        </p:nvSpPr>
        <p:spPr>
          <a:xfrm>
            <a:off x="10063815" y="3637570"/>
            <a:ext cx="16837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DEA5F598-846B-9D53-32A0-114D2D558F71}"/>
              </a:ext>
            </a:extLst>
          </p:cNvPr>
          <p:cNvSpPr txBox="1"/>
          <p:nvPr/>
        </p:nvSpPr>
        <p:spPr>
          <a:xfrm>
            <a:off x="10063815" y="3676757"/>
            <a:ext cx="675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Precio</a:t>
            </a:r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DA13200C-AE30-F50C-9E88-D7BD987D26F8}"/>
              </a:ext>
            </a:extLst>
          </p:cNvPr>
          <p:cNvSpPr/>
          <p:nvPr/>
        </p:nvSpPr>
        <p:spPr>
          <a:xfrm>
            <a:off x="2359361" y="3676757"/>
            <a:ext cx="1488645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11E5A58F-713C-0244-6A1D-66BFD534CE46}"/>
              </a:ext>
            </a:extLst>
          </p:cNvPr>
          <p:cNvSpPr txBox="1"/>
          <p:nvPr/>
        </p:nvSpPr>
        <p:spPr>
          <a:xfrm>
            <a:off x="2439962" y="3696844"/>
            <a:ext cx="12474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AÑADIR EL MENU</a:t>
            </a:r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5C3400DF-84BB-A294-E087-2C5726F855FE}"/>
              </a:ext>
            </a:extLst>
          </p:cNvPr>
          <p:cNvSpPr/>
          <p:nvPr/>
        </p:nvSpPr>
        <p:spPr>
          <a:xfrm>
            <a:off x="4136761" y="3674583"/>
            <a:ext cx="1488645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23959981-A806-B966-B662-F904C524EA7C}"/>
              </a:ext>
            </a:extLst>
          </p:cNvPr>
          <p:cNvSpPr txBox="1"/>
          <p:nvPr/>
        </p:nvSpPr>
        <p:spPr>
          <a:xfrm>
            <a:off x="4217362" y="3694670"/>
            <a:ext cx="12474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AÑADIR EL MENU</a:t>
            </a:r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C4FF19A9-364F-8B60-0B76-35C74490478E}"/>
              </a:ext>
            </a:extLst>
          </p:cNvPr>
          <p:cNvSpPr/>
          <p:nvPr/>
        </p:nvSpPr>
        <p:spPr>
          <a:xfrm>
            <a:off x="5916846" y="3689180"/>
            <a:ext cx="1488645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CA2B0035-690F-C2A3-E633-8726575AB43A}"/>
              </a:ext>
            </a:extLst>
          </p:cNvPr>
          <p:cNvSpPr txBox="1"/>
          <p:nvPr/>
        </p:nvSpPr>
        <p:spPr>
          <a:xfrm>
            <a:off x="5997447" y="3709267"/>
            <a:ext cx="12474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AÑADIR EL MENU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F251C45D-0DDE-03EB-E007-CEDDCA357689}"/>
              </a:ext>
            </a:extLst>
          </p:cNvPr>
          <p:cNvSpPr/>
          <p:nvPr/>
        </p:nvSpPr>
        <p:spPr>
          <a:xfrm>
            <a:off x="8307732" y="4123472"/>
            <a:ext cx="1488645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3B823A24-0505-6A15-AE41-31AD60974C14}"/>
              </a:ext>
            </a:extLst>
          </p:cNvPr>
          <p:cNvSpPr txBox="1"/>
          <p:nvPr/>
        </p:nvSpPr>
        <p:spPr>
          <a:xfrm>
            <a:off x="8388333" y="4143559"/>
            <a:ext cx="12474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AÑADIR EL MENU</a:t>
            </a:r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8C5C6F90-A5C2-9C69-6A22-73383735D4B6}"/>
              </a:ext>
            </a:extLst>
          </p:cNvPr>
          <p:cNvSpPr/>
          <p:nvPr/>
        </p:nvSpPr>
        <p:spPr>
          <a:xfrm>
            <a:off x="10184327" y="4132450"/>
            <a:ext cx="1488645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21CBC0F4-6DC7-36B2-72F6-6AB4DA865F60}"/>
              </a:ext>
            </a:extLst>
          </p:cNvPr>
          <p:cNvSpPr txBox="1"/>
          <p:nvPr/>
        </p:nvSpPr>
        <p:spPr>
          <a:xfrm>
            <a:off x="10264928" y="4152537"/>
            <a:ext cx="12474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AÑADIR EL MENU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A0E5357B-BD37-4B84-B08B-20D031C3EE43}"/>
              </a:ext>
            </a:extLst>
          </p:cNvPr>
          <p:cNvSpPr txBox="1"/>
          <p:nvPr/>
        </p:nvSpPr>
        <p:spPr>
          <a:xfrm>
            <a:off x="483154" y="4762490"/>
            <a:ext cx="9209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Cuando añades que no se </a:t>
            </a:r>
            <a:r>
              <a:rPr lang="es-ES" sz="1400" dirty="0" err="1"/>
              <a:t>refrezque</a:t>
            </a:r>
            <a:r>
              <a:rPr lang="es-ES" sz="1400" dirty="0"/>
              <a:t> la página, que cargue el producto en la tabla, y que aparezca otro grupo de inputs</a:t>
            </a:r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AEC70CE3-03E6-C90E-6F96-835EF6FF20DE}"/>
              </a:ext>
            </a:extLst>
          </p:cNvPr>
          <p:cNvSpPr/>
          <p:nvPr/>
        </p:nvSpPr>
        <p:spPr>
          <a:xfrm>
            <a:off x="2459273" y="1502334"/>
            <a:ext cx="60475" cy="12169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7995DDBA-3185-3358-AF6F-8245C4210056}"/>
              </a:ext>
            </a:extLst>
          </p:cNvPr>
          <p:cNvSpPr/>
          <p:nvPr/>
        </p:nvSpPr>
        <p:spPr>
          <a:xfrm>
            <a:off x="330836" y="624298"/>
            <a:ext cx="1600502" cy="1067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8E00E699-BF18-0889-6AE2-808A4841666B}"/>
              </a:ext>
            </a:extLst>
          </p:cNvPr>
          <p:cNvSpPr/>
          <p:nvPr/>
        </p:nvSpPr>
        <p:spPr>
          <a:xfrm>
            <a:off x="386765" y="1157839"/>
            <a:ext cx="1076926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Eliminar</a:t>
            </a:r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AD3243C6-E871-B84F-18CE-C42557B4538D}"/>
              </a:ext>
            </a:extLst>
          </p:cNvPr>
          <p:cNvSpPr/>
          <p:nvPr/>
        </p:nvSpPr>
        <p:spPr>
          <a:xfrm>
            <a:off x="406324" y="1502334"/>
            <a:ext cx="1212925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Cancelar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C642C72F-A38A-A629-6835-6DD1511D8C25}"/>
              </a:ext>
            </a:extLst>
          </p:cNvPr>
          <p:cNvSpPr txBox="1"/>
          <p:nvPr/>
        </p:nvSpPr>
        <p:spPr>
          <a:xfrm>
            <a:off x="400491" y="659509"/>
            <a:ext cx="145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Estas seguro</a:t>
            </a:r>
          </a:p>
        </p:txBody>
      </p: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218BCEFA-BF7D-B27A-ED0F-F8BF6570A5D9}"/>
              </a:ext>
            </a:extLst>
          </p:cNvPr>
          <p:cNvSpPr/>
          <p:nvPr/>
        </p:nvSpPr>
        <p:spPr>
          <a:xfrm>
            <a:off x="2459273" y="1769121"/>
            <a:ext cx="60475" cy="12169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E7940101-048F-E7EA-9FC2-6EEB4C47C92F}"/>
              </a:ext>
            </a:extLst>
          </p:cNvPr>
          <p:cNvSpPr/>
          <p:nvPr/>
        </p:nvSpPr>
        <p:spPr>
          <a:xfrm>
            <a:off x="2471348" y="2016314"/>
            <a:ext cx="60475" cy="12169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4A54E0F6-1F53-D0A3-6749-4674907CC17F}"/>
              </a:ext>
            </a:extLst>
          </p:cNvPr>
          <p:cNvSpPr txBox="1"/>
          <p:nvPr/>
        </p:nvSpPr>
        <p:spPr>
          <a:xfrm>
            <a:off x="2501585" y="2224606"/>
            <a:ext cx="878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45 - ceviche</a:t>
            </a:r>
          </a:p>
        </p:txBody>
      </p:sp>
    </p:spTree>
    <p:extLst>
      <p:ext uri="{BB962C8B-B14F-4D97-AF65-F5344CB8AC3E}">
        <p14:creationId xmlns:p14="http://schemas.microsoft.com/office/powerpoint/2010/main" val="7773552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768</Words>
  <Application>Microsoft Macintosh PowerPoint</Application>
  <PresentationFormat>Panorámica</PresentationFormat>
  <Paragraphs>172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ALFREDO ENRIQUE RICCI ALE</dc:creator>
  <cp:lastModifiedBy>ALFREDO ENRIQUE RICCI ALE</cp:lastModifiedBy>
  <cp:revision>2</cp:revision>
  <dcterms:created xsi:type="dcterms:W3CDTF">2025-05-05T14:51:17Z</dcterms:created>
  <dcterms:modified xsi:type="dcterms:W3CDTF">2025-05-05T16:03:35Z</dcterms:modified>
</cp:coreProperties>
</file>