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79" r:id="rId25"/>
    <p:sldId id="281" r:id="rId26"/>
    <p:sldId id="282" r:id="rId27"/>
    <p:sldId id="283" r:id="rId2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973B5-65B2-49D0-8113-379B8FE5F3D1}" v="48" dt="2024-11-10T06:11:5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om Alex" userId="51ccc0e9fa557df8" providerId="LiveId" clId="{B87973B5-65B2-49D0-8113-379B8FE5F3D1}"/>
    <pc:docChg chg="undo custSel addSld delSld modSld sldOrd">
      <pc:chgData name="Aaron Tom Alex" userId="51ccc0e9fa557df8" providerId="LiveId" clId="{B87973B5-65B2-49D0-8113-379B8FE5F3D1}" dt="2024-11-10T06:23:58.436" v="2186" actId="255"/>
      <pc:docMkLst>
        <pc:docMk/>
      </pc:docMkLst>
      <pc:sldChg chg="addSp delSp modSp mod">
        <pc:chgData name="Aaron Tom Alex" userId="51ccc0e9fa557df8" providerId="LiveId" clId="{B87973B5-65B2-49D0-8113-379B8FE5F3D1}" dt="2024-11-10T05:51:53.233" v="1949" actId="14100"/>
        <pc:sldMkLst>
          <pc:docMk/>
          <pc:sldMk cId="1750231924" sldId="256"/>
        </pc:sldMkLst>
        <pc:spChg chg="del">
          <ac:chgData name="Aaron Tom Alex" userId="51ccc0e9fa557df8" providerId="LiveId" clId="{B87973B5-65B2-49D0-8113-379B8FE5F3D1}" dt="2024-11-10T05:51:33.529" v="1945" actId="478"/>
          <ac:spMkLst>
            <pc:docMk/>
            <pc:sldMk cId="1750231924" sldId="256"/>
            <ac:spMk id="3" creationId="{DFD79AAC-8729-CB3C-2899-03AC5974E8EE}"/>
          </ac:spMkLst>
        </pc:spChg>
        <pc:spChg chg="mod">
          <ac:chgData name="Aaron Tom Alex" userId="51ccc0e9fa557df8" providerId="LiveId" clId="{B87973B5-65B2-49D0-8113-379B8FE5F3D1}" dt="2024-11-10T05:51:53.233" v="1949" actId="14100"/>
          <ac:spMkLst>
            <pc:docMk/>
            <pc:sldMk cId="1750231924" sldId="256"/>
            <ac:spMk id="4" creationId="{B2E59F64-C457-6BA1-F0F4-FD6AB38AB3C7}"/>
          </ac:spMkLst>
        </pc:spChg>
        <pc:spChg chg="add del mod">
          <ac:chgData name="Aaron Tom Alex" userId="51ccc0e9fa557df8" providerId="LiveId" clId="{B87973B5-65B2-49D0-8113-379B8FE5F3D1}" dt="2024-11-10T05:51:39.959" v="1947" actId="478"/>
          <ac:spMkLst>
            <pc:docMk/>
            <pc:sldMk cId="1750231924" sldId="256"/>
            <ac:spMk id="5" creationId="{7899BBA0-B449-047F-5E74-20786023C6BE}"/>
          </ac:spMkLst>
        </pc:spChg>
        <pc:spChg chg="add mod">
          <ac:chgData name="Aaron Tom Alex" userId="51ccc0e9fa557df8" providerId="LiveId" clId="{B87973B5-65B2-49D0-8113-379B8FE5F3D1}" dt="2024-11-10T05:51:35.802" v="1946"/>
          <ac:spMkLst>
            <pc:docMk/>
            <pc:sldMk cId="1750231924" sldId="256"/>
            <ac:spMk id="6" creationId="{5BB93097-27EB-FEA4-F586-9D46F5DD20E8}"/>
          </ac:spMkLst>
        </pc:spChg>
      </pc:sldChg>
      <pc:sldChg chg="addSp delSp modSp mod">
        <pc:chgData name="Aaron Tom Alex" userId="51ccc0e9fa557df8" providerId="LiveId" clId="{B87973B5-65B2-49D0-8113-379B8FE5F3D1}" dt="2024-11-10T05:52:06.715" v="1951"/>
        <pc:sldMkLst>
          <pc:docMk/>
          <pc:sldMk cId="1011130441" sldId="257"/>
        </pc:sldMkLst>
        <pc:spChg chg="add mod">
          <ac:chgData name="Aaron Tom Alex" userId="51ccc0e9fa557df8" providerId="LiveId" clId="{B87973B5-65B2-49D0-8113-379B8FE5F3D1}" dt="2024-11-10T05:52:06.715" v="1951"/>
          <ac:spMkLst>
            <pc:docMk/>
            <pc:sldMk cId="1011130441" sldId="257"/>
            <ac:spMk id="2" creationId="{1D741692-2A31-D54F-A073-A416FD200D57}"/>
          </ac:spMkLst>
        </pc:spChg>
        <pc:spChg chg="del">
          <ac:chgData name="Aaron Tom Alex" userId="51ccc0e9fa557df8" providerId="LiveId" clId="{B87973B5-65B2-49D0-8113-379B8FE5F3D1}" dt="2024-11-10T05:52:04.720" v="1950" actId="478"/>
          <ac:spMkLst>
            <pc:docMk/>
            <pc:sldMk cId="1011130441" sldId="257"/>
            <ac:spMk id="4" creationId="{27C4F216-FAA0-F6D3-F1D3-F33560FA7E9D}"/>
          </ac:spMkLst>
        </pc:spChg>
      </pc:sldChg>
      <pc:sldChg chg="addSp delSp modSp mod">
        <pc:chgData name="Aaron Tom Alex" userId="51ccc0e9fa557df8" providerId="LiveId" clId="{B87973B5-65B2-49D0-8113-379B8FE5F3D1}" dt="2024-11-10T05:52:14.595" v="1953"/>
        <pc:sldMkLst>
          <pc:docMk/>
          <pc:sldMk cId="822197785" sldId="258"/>
        </pc:sldMkLst>
        <pc:spChg chg="add mod">
          <ac:chgData name="Aaron Tom Alex" userId="51ccc0e9fa557df8" providerId="LiveId" clId="{B87973B5-65B2-49D0-8113-379B8FE5F3D1}" dt="2024-11-10T05:52:14.595" v="1953"/>
          <ac:spMkLst>
            <pc:docMk/>
            <pc:sldMk cId="822197785" sldId="258"/>
            <ac:spMk id="2" creationId="{98522EEB-D5FD-3386-1574-DB4A0B12650C}"/>
          </ac:spMkLst>
        </pc:spChg>
        <pc:spChg chg="del">
          <ac:chgData name="Aaron Tom Alex" userId="51ccc0e9fa557df8" providerId="LiveId" clId="{B87973B5-65B2-49D0-8113-379B8FE5F3D1}" dt="2024-11-10T05:52:13.429" v="1952" actId="478"/>
          <ac:spMkLst>
            <pc:docMk/>
            <pc:sldMk cId="822197785" sldId="258"/>
            <ac:spMk id="4" creationId="{4EF8092E-8347-CF27-D240-05283AA13BB3}"/>
          </ac:spMkLst>
        </pc:spChg>
      </pc:sldChg>
      <pc:sldChg chg="addSp delSp modSp mod">
        <pc:chgData name="Aaron Tom Alex" userId="51ccc0e9fa557df8" providerId="LiveId" clId="{B87973B5-65B2-49D0-8113-379B8FE5F3D1}" dt="2024-11-10T05:52:20.028" v="1955"/>
        <pc:sldMkLst>
          <pc:docMk/>
          <pc:sldMk cId="1914753576" sldId="259"/>
        </pc:sldMkLst>
        <pc:spChg chg="add mod">
          <ac:chgData name="Aaron Tom Alex" userId="51ccc0e9fa557df8" providerId="LiveId" clId="{B87973B5-65B2-49D0-8113-379B8FE5F3D1}" dt="2024-11-10T05:52:20.028" v="1955"/>
          <ac:spMkLst>
            <pc:docMk/>
            <pc:sldMk cId="1914753576" sldId="259"/>
            <ac:spMk id="2" creationId="{CC868DF3-8487-A54D-304E-C4844E884BCE}"/>
          </ac:spMkLst>
        </pc:spChg>
        <pc:spChg chg="del">
          <ac:chgData name="Aaron Tom Alex" userId="51ccc0e9fa557df8" providerId="LiveId" clId="{B87973B5-65B2-49D0-8113-379B8FE5F3D1}" dt="2024-11-10T05:52:18.868" v="1954" actId="478"/>
          <ac:spMkLst>
            <pc:docMk/>
            <pc:sldMk cId="1914753576" sldId="259"/>
            <ac:spMk id="4" creationId="{D60C604E-BE6F-E641-B8E1-E268D568AA40}"/>
          </ac:spMkLst>
        </pc:spChg>
      </pc:sldChg>
      <pc:sldChg chg="addSp delSp modSp mod">
        <pc:chgData name="Aaron Tom Alex" userId="51ccc0e9fa557df8" providerId="LiveId" clId="{B87973B5-65B2-49D0-8113-379B8FE5F3D1}" dt="2024-11-10T05:52:27.098" v="1957"/>
        <pc:sldMkLst>
          <pc:docMk/>
          <pc:sldMk cId="152943890" sldId="260"/>
        </pc:sldMkLst>
        <pc:spChg chg="add mod">
          <ac:chgData name="Aaron Tom Alex" userId="51ccc0e9fa557df8" providerId="LiveId" clId="{B87973B5-65B2-49D0-8113-379B8FE5F3D1}" dt="2024-11-10T05:52:27.098" v="1957"/>
          <ac:spMkLst>
            <pc:docMk/>
            <pc:sldMk cId="152943890" sldId="260"/>
            <ac:spMk id="2" creationId="{8A37CD5B-4010-83AA-7E7D-B8C7D849E01B}"/>
          </ac:spMkLst>
        </pc:spChg>
        <pc:spChg chg="del">
          <ac:chgData name="Aaron Tom Alex" userId="51ccc0e9fa557df8" providerId="LiveId" clId="{B87973B5-65B2-49D0-8113-379B8FE5F3D1}" dt="2024-11-10T05:52:25.504" v="1956" actId="478"/>
          <ac:spMkLst>
            <pc:docMk/>
            <pc:sldMk cId="152943890" sldId="260"/>
            <ac:spMk id="4" creationId="{64C86F5C-6AD9-637C-036A-7AC9786E77D4}"/>
          </ac:spMkLst>
        </pc:spChg>
      </pc:sldChg>
      <pc:sldChg chg="addSp delSp modSp mod">
        <pc:chgData name="Aaron Tom Alex" userId="51ccc0e9fa557df8" providerId="LiveId" clId="{B87973B5-65B2-49D0-8113-379B8FE5F3D1}" dt="2024-11-10T05:52:33.777" v="1959"/>
        <pc:sldMkLst>
          <pc:docMk/>
          <pc:sldMk cId="1983442032" sldId="261"/>
        </pc:sldMkLst>
        <pc:spChg chg="add mod">
          <ac:chgData name="Aaron Tom Alex" userId="51ccc0e9fa557df8" providerId="LiveId" clId="{B87973B5-65B2-49D0-8113-379B8FE5F3D1}" dt="2024-11-10T05:52:33.777" v="1959"/>
          <ac:spMkLst>
            <pc:docMk/>
            <pc:sldMk cId="1983442032" sldId="261"/>
            <ac:spMk id="2" creationId="{B5D70FC2-EA5A-96D2-01B8-F20330A25B90}"/>
          </ac:spMkLst>
        </pc:spChg>
        <pc:spChg chg="del">
          <ac:chgData name="Aaron Tom Alex" userId="51ccc0e9fa557df8" providerId="LiveId" clId="{B87973B5-65B2-49D0-8113-379B8FE5F3D1}" dt="2024-11-10T05:52:32.550" v="1958" actId="478"/>
          <ac:spMkLst>
            <pc:docMk/>
            <pc:sldMk cId="1983442032" sldId="261"/>
            <ac:spMk id="5" creationId="{6BE3739E-A645-BE9A-87B2-852F51D19EF8}"/>
          </ac:spMkLst>
        </pc:spChg>
      </pc:sldChg>
      <pc:sldChg chg="addSp delSp modSp mod">
        <pc:chgData name="Aaron Tom Alex" userId="51ccc0e9fa557df8" providerId="LiveId" clId="{B87973B5-65B2-49D0-8113-379B8FE5F3D1}" dt="2024-11-10T05:52:40.687" v="1961"/>
        <pc:sldMkLst>
          <pc:docMk/>
          <pc:sldMk cId="2096094262" sldId="262"/>
        </pc:sldMkLst>
        <pc:spChg chg="add mod">
          <ac:chgData name="Aaron Tom Alex" userId="51ccc0e9fa557df8" providerId="LiveId" clId="{B87973B5-65B2-49D0-8113-379B8FE5F3D1}" dt="2024-11-10T05:52:40.687" v="1961"/>
          <ac:spMkLst>
            <pc:docMk/>
            <pc:sldMk cId="2096094262" sldId="262"/>
            <ac:spMk id="2" creationId="{D256CED1-5522-9763-D3B6-DEDA6D275D6E}"/>
          </ac:spMkLst>
        </pc:spChg>
        <pc:spChg chg="del">
          <ac:chgData name="Aaron Tom Alex" userId="51ccc0e9fa557df8" providerId="LiveId" clId="{B87973B5-65B2-49D0-8113-379B8FE5F3D1}" dt="2024-11-10T05:52:39.448" v="1960" actId="478"/>
          <ac:spMkLst>
            <pc:docMk/>
            <pc:sldMk cId="2096094262" sldId="262"/>
            <ac:spMk id="4" creationId="{63CA9EBB-CF71-CA47-6748-9831C1FBA804}"/>
          </ac:spMkLst>
        </pc:spChg>
      </pc:sldChg>
      <pc:sldChg chg="addSp delSp modSp mod">
        <pc:chgData name="Aaron Tom Alex" userId="51ccc0e9fa557df8" providerId="LiveId" clId="{B87973B5-65B2-49D0-8113-379B8FE5F3D1}" dt="2024-11-10T05:53:05.260" v="1963"/>
        <pc:sldMkLst>
          <pc:docMk/>
          <pc:sldMk cId="710764369" sldId="263"/>
        </pc:sldMkLst>
        <pc:spChg chg="add mod">
          <ac:chgData name="Aaron Tom Alex" userId="51ccc0e9fa557df8" providerId="LiveId" clId="{B87973B5-65B2-49D0-8113-379B8FE5F3D1}" dt="2024-11-10T05:53:05.260" v="1963"/>
          <ac:spMkLst>
            <pc:docMk/>
            <pc:sldMk cId="710764369" sldId="263"/>
            <ac:spMk id="2" creationId="{5DE5ACB5-A2E3-F25D-62D9-6F47813CE5F3}"/>
          </ac:spMkLst>
        </pc:spChg>
        <pc:spChg chg="del">
          <ac:chgData name="Aaron Tom Alex" userId="51ccc0e9fa557df8" providerId="LiveId" clId="{B87973B5-65B2-49D0-8113-379B8FE5F3D1}" dt="2024-11-10T05:53:04.063" v="1962" actId="478"/>
          <ac:spMkLst>
            <pc:docMk/>
            <pc:sldMk cId="710764369" sldId="263"/>
            <ac:spMk id="4" creationId="{C2613139-4171-6653-ED85-766B12802D84}"/>
          </ac:spMkLst>
        </pc:spChg>
      </pc:sldChg>
      <pc:sldChg chg="addSp delSp modSp mod">
        <pc:chgData name="Aaron Tom Alex" userId="51ccc0e9fa557df8" providerId="LiveId" clId="{B87973B5-65B2-49D0-8113-379B8FE5F3D1}" dt="2024-11-10T05:53:10.037" v="1965"/>
        <pc:sldMkLst>
          <pc:docMk/>
          <pc:sldMk cId="3972385392" sldId="264"/>
        </pc:sldMkLst>
        <pc:spChg chg="add mod">
          <ac:chgData name="Aaron Tom Alex" userId="51ccc0e9fa557df8" providerId="LiveId" clId="{B87973B5-65B2-49D0-8113-379B8FE5F3D1}" dt="2024-11-10T05:53:10.037" v="1965"/>
          <ac:spMkLst>
            <pc:docMk/>
            <pc:sldMk cId="3972385392" sldId="264"/>
            <ac:spMk id="2" creationId="{CE348B65-8D2E-349E-37BB-BBB9737F46F6}"/>
          </ac:spMkLst>
        </pc:spChg>
        <pc:spChg chg="del">
          <ac:chgData name="Aaron Tom Alex" userId="51ccc0e9fa557df8" providerId="LiveId" clId="{B87973B5-65B2-49D0-8113-379B8FE5F3D1}" dt="2024-11-10T05:53:08.934" v="1964" actId="478"/>
          <ac:spMkLst>
            <pc:docMk/>
            <pc:sldMk cId="3972385392" sldId="264"/>
            <ac:spMk id="4" creationId="{01FE6AE3-CB5F-317B-BE7F-C9883DA14CE3}"/>
          </ac:spMkLst>
        </pc:spChg>
      </pc:sldChg>
      <pc:sldChg chg="addSp delSp modSp mod">
        <pc:chgData name="Aaron Tom Alex" userId="51ccc0e9fa557df8" providerId="LiveId" clId="{B87973B5-65B2-49D0-8113-379B8FE5F3D1}" dt="2024-11-10T06:22:31.025" v="2172" actId="255"/>
        <pc:sldMkLst>
          <pc:docMk/>
          <pc:sldMk cId="1251057823" sldId="265"/>
        </pc:sldMkLst>
        <pc:spChg chg="add mod">
          <ac:chgData name="Aaron Tom Alex" userId="51ccc0e9fa557df8" providerId="LiveId" clId="{B87973B5-65B2-49D0-8113-379B8FE5F3D1}" dt="2024-11-10T05:53:19.795" v="1967"/>
          <ac:spMkLst>
            <pc:docMk/>
            <pc:sldMk cId="1251057823" sldId="265"/>
            <ac:spMk id="2" creationId="{2BF1D97C-ADEA-6C76-C6E1-90B26ED7D545}"/>
          </ac:spMkLst>
        </pc:spChg>
        <pc:spChg chg="del">
          <ac:chgData name="Aaron Tom Alex" userId="51ccc0e9fa557df8" providerId="LiveId" clId="{B87973B5-65B2-49D0-8113-379B8FE5F3D1}" dt="2024-11-10T05:53:18.809" v="1966" actId="478"/>
          <ac:spMkLst>
            <pc:docMk/>
            <pc:sldMk cId="1251057823" sldId="265"/>
            <ac:spMk id="4" creationId="{8EADB446-8078-A829-0F4A-36F4AC051643}"/>
          </ac:spMkLst>
        </pc:spChg>
        <pc:spChg chg="mod">
          <ac:chgData name="Aaron Tom Alex" userId="51ccc0e9fa557df8" providerId="LiveId" clId="{B87973B5-65B2-49D0-8113-379B8FE5F3D1}" dt="2024-11-10T06:22:31.025" v="2172" actId="255"/>
          <ac:spMkLst>
            <pc:docMk/>
            <pc:sldMk cId="1251057823" sldId="265"/>
            <ac:spMk id="8" creationId="{E43DBB20-B4E7-0862-C27B-99E41559FB04}"/>
          </ac:spMkLst>
        </pc:spChg>
      </pc:sldChg>
      <pc:sldChg chg="addSp delSp modSp mod">
        <pc:chgData name="Aaron Tom Alex" userId="51ccc0e9fa557df8" providerId="LiveId" clId="{B87973B5-65B2-49D0-8113-379B8FE5F3D1}" dt="2024-11-10T06:22:39.191" v="2174" actId="255"/>
        <pc:sldMkLst>
          <pc:docMk/>
          <pc:sldMk cId="1095527634" sldId="269"/>
        </pc:sldMkLst>
        <pc:spChg chg="add mod">
          <ac:chgData name="Aaron Tom Alex" userId="51ccc0e9fa557df8" providerId="LiveId" clId="{B87973B5-65B2-49D0-8113-379B8FE5F3D1}" dt="2024-11-10T05:53:33.228" v="1970"/>
          <ac:spMkLst>
            <pc:docMk/>
            <pc:sldMk cId="1095527634" sldId="269"/>
            <ac:spMk id="2" creationId="{4DF70460-BBC1-9A49-3387-F2C588B12F46}"/>
          </ac:spMkLst>
        </pc:spChg>
        <pc:spChg chg="del">
          <ac:chgData name="Aaron Tom Alex" userId="51ccc0e9fa557df8" providerId="LiveId" clId="{B87973B5-65B2-49D0-8113-379B8FE5F3D1}" dt="2024-11-10T05:53:31.751" v="1969" actId="478"/>
          <ac:spMkLst>
            <pc:docMk/>
            <pc:sldMk cId="1095527634" sldId="269"/>
            <ac:spMk id="4" creationId="{2C2CBA6F-DC34-EBC7-98B8-FC322E2BAB46}"/>
          </ac:spMkLst>
        </pc:spChg>
        <pc:spChg chg="mod">
          <ac:chgData name="Aaron Tom Alex" userId="51ccc0e9fa557df8" providerId="LiveId" clId="{B87973B5-65B2-49D0-8113-379B8FE5F3D1}" dt="2024-11-10T06:22:39.191" v="2174" actId="255"/>
          <ac:spMkLst>
            <pc:docMk/>
            <pc:sldMk cId="1095527634" sldId="269"/>
            <ac:spMk id="6" creationId="{BBD9A697-8880-9AFD-7657-CA30F87C9D59}"/>
          </ac:spMkLst>
        </pc:spChg>
      </pc:sldChg>
      <pc:sldChg chg="addSp delSp modSp mod">
        <pc:chgData name="Aaron Tom Alex" userId="51ccc0e9fa557df8" providerId="LiveId" clId="{B87973B5-65B2-49D0-8113-379B8FE5F3D1}" dt="2024-11-10T06:22:52.680" v="2176" actId="255"/>
        <pc:sldMkLst>
          <pc:docMk/>
          <pc:sldMk cId="3557908445" sldId="270"/>
        </pc:sldMkLst>
        <pc:spChg chg="del">
          <ac:chgData name="Aaron Tom Alex" userId="51ccc0e9fa557df8" providerId="LiveId" clId="{B87973B5-65B2-49D0-8113-379B8FE5F3D1}" dt="2024-11-10T05:53:53.338" v="1973" actId="478"/>
          <ac:spMkLst>
            <pc:docMk/>
            <pc:sldMk cId="3557908445" sldId="270"/>
            <ac:spMk id="2" creationId="{C6F3780E-9024-EDC2-D344-EABC5CDF633A}"/>
          </ac:spMkLst>
        </pc:spChg>
        <pc:spChg chg="mod">
          <ac:chgData name="Aaron Tom Alex" userId="51ccc0e9fa557df8" providerId="LiveId" clId="{B87973B5-65B2-49D0-8113-379B8FE5F3D1}" dt="2024-11-10T06:22:52.680" v="2176" actId="255"/>
          <ac:spMkLst>
            <pc:docMk/>
            <pc:sldMk cId="3557908445" sldId="270"/>
            <ac:spMk id="3" creationId="{36BB410B-2019-CDC9-7E7F-0A6EEBDDE25C}"/>
          </ac:spMkLst>
        </pc:spChg>
        <pc:spChg chg="add mod">
          <ac:chgData name="Aaron Tom Alex" userId="51ccc0e9fa557df8" providerId="LiveId" clId="{B87973B5-65B2-49D0-8113-379B8FE5F3D1}" dt="2024-11-10T05:53:54.898" v="1974"/>
          <ac:spMkLst>
            <pc:docMk/>
            <pc:sldMk cId="3557908445" sldId="270"/>
            <ac:spMk id="4" creationId="{0B36AC00-C524-EF3A-39C5-DC0F073E601D}"/>
          </ac:spMkLst>
        </pc:spChg>
      </pc:sldChg>
      <pc:sldChg chg="modSp mod">
        <pc:chgData name="Aaron Tom Alex" userId="51ccc0e9fa557df8" providerId="LiveId" clId="{B87973B5-65B2-49D0-8113-379B8FE5F3D1}" dt="2024-11-10T06:23:06.271" v="2178" actId="255"/>
        <pc:sldMkLst>
          <pc:docMk/>
          <pc:sldMk cId="2987259743" sldId="271"/>
        </pc:sldMkLst>
        <pc:spChg chg="mod">
          <ac:chgData name="Aaron Tom Alex" userId="51ccc0e9fa557df8" providerId="LiveId" clId="{B87973B5-65B2-49D0-8113-379B8FE5F3D1}" dt="2024-11-10T06:23:06.271" v="2178" actId="255"/>
          <ac:spMkLst>
            <pc:docMk/>
            <pc:sldMk cId="2987259743" sldId="271"/>
            <ac:spMk id="3" creationId="{27501EC0-D894-7A0F-B11A-388B194287BB}"/>
          </ac:spMkLst>
        </pc:spChg>
      </pc:sldChg>
      <pc:sldChg chg="modSp mod">
        <pc:chgData name="Aaron Tom Alex" userId="51ccc0e9fa557df8" providerId="LiveId" clId="{B87973B5-65B2-49D0-8113-379B8FE5F3D1}" dt="2024-11-10T06:23:15.396" v="2180" actId="255"/>
        <pc:sldMkLst>
          <pc:docMk/>
          <pc:sldMk cId="3833913985" sldId="272"/>
        </pc:sldMkLst>
        <pc:spChg chg="mod">
          <ac:chgData name="Aaron Tom Alex" userId="51ccc0e9fa557df8" providerId="LiveId" clId="{B87973B5-65B2-49D0-8113-379B8FE5F3D1}" dt="2024-11-10T06:23:15.396" v="2180" actId="255"/>
          <ac:spMkLst>
            <pc:docMk/>
            <pc:sldMk cId="3833913985" sldId="272"/>
            <ac:spMk id="3" creationId="{66D0A409-C18A-18A5-0729-C535CADE0FF5}"/>
          </ac:spMkLst>
        </pc:spChg>
      </pc:sldChg>
      <pc:sldChg chg="new del">
        <pc:chgData name="Aaron Tom Alex" userId="51ccc0e9fa557df8" providerId="LiveId" clId="{B87973B5-65B2-49D0-8113-379B8FE5F3D1}" dt="2024-11-10T04:35:23.328" v="148" actId="47"/>
        <pc:sldMkLst>
          <pc:docMk/>
          <pc:sldMk cId="203435790" sldId="273"/>
        </pc:sldMkLst>
      </pc:sldChg>
      <pc:sldChg chg="modSp add mod">
        <pc:chgData name="Aaron Tom Alex" userId="51ccc0e9fa557df8" providerId="LiveId" clId="{B87973B5-65B2-49D0-8113-379B8FE5F3D1}" dt="2024-11-10T06:23:27.246" v="2182" actId="255"/>
        <pc:sldMkLst>
          <pc:docMk/>
          <pc:sldMk cId="2757737124" sldId="273"/>
        </pc:sldMkLst>
        <pc:spChg chg="mod">
          <ac:chgData name="Aaron Tom Alex" userId="51ccc0e9fa557df8" providerId="LiveId" clId="{B87973B5-65B2-49D0-8113-379B8FE5F3D1}" dt="2024-11-10T06:23:27.246" v="2182" actId="255"/>
          <ac:spMkLst>
            <pc:docMk/>
            <pc:sldMk cId="2757737124" sldId="273"/>
            <ac:spMk id="3" creationId="{68510487-B41F-5A82-11C5-52CAD671DE0A}"/>
          </ac:spMkLst>
        </pc:spChg>
      </pc:sldChg>
      <pc:sldChg chg="modSp add mod">
        <pc:chgData name="Aaron Tom Alex" userId="51ccc0e9fa557df8" providerId="LiveId" clId="{B87973B5-65B2-49D0-8113-379B8FE5F3D1}" dt="2024-11-10T06:23:46.464" v="2184" actId="255"/>
        <pc:sldMkLst>
          <pc:docMk/>
          <pc:sldMk cId="1517815972" sldId="274"/>
        </pc:sldMkLst>
        <pc:spChg chg="mod">
          <ac:chgData name="Aaron Tom Alex" userId="51ccc0e9fa557df8" providerId="LiveId" clId="{B87973B5-65B2-49D0-8113-379B8FE5F3D1}" dt="2024-11-10T06:23:46.464" v="2184" actId="255"/>
          <ac:spMkLst>
            <pc:docMk/>
            <pc:sldMk cId="1517815972" sldId="274"/>
            <ac:spMk id="3" creationId="{42542A42-7DE9-0189-394D-F3EA21660A5E}"/>
          </ac:spMkLst>
        </pc:spChg>
      </pc:sldChg>
      <pc:sldChg chg="modSp add mod">
        <pc:chgData name="Aaron Tom Alex" userId="51ccc0e9fa557df8" providerId="LiveId" clId="{B87973B5-65B2-49D0-8113-379B8FE5F3D1}" dt="2024-11-10T06:23:58.436" v="2186" actId="255"/>
        <pc:sldMkLst>
          <pc:docMk/>
          <pc:sldMk cId="956022678" sldId="275"/>
        </pc:sldMkLst>
        <pc:spChg chg="mod">
          <ac:chgData name="Aaron Tom Alex" userId="51ccc0e9fa557df8" providerId="LiveId" clId="{B87973B5-65B2-49D0-8113-379B8FE5F3D1}" dt="2024-11-10T06:23:58.436" v="2186" actId="255"/>
          <ac:spMkLst>
            <pc:docMk/>
            <pc:sldMk cId="956022678" sldId="275"/>
            <ac:spMk id="3" creationId="{3EF27AF2-686D-9920-504D-70A2F02AAE02}"/>
          </ac:spMkLst>
        </pc:spChg>
      </pc:sldChg>
      <pc:sldChg chg="modSp add mod">
        <pc:chgData name="Aaron Tom Alex" userId="51ccc0e9fa557df8" providerId="LiveId" clId="{B87973B5-65B2-49D0-8113-379B8FE5F3D1}" dt="2024-11-10T06:21:56.567" v="2168" actId="255"/>
        <pc:sldMkLst>
          <pc:docMk/>
          <pc:sldMk cId="728924075" sldId="276"/>
        </pc:sldMkLst>
        <pc:spChg chg="mod">
          <ac:chgData name="Aaron Tom Alex" userId="51ccc0e9fa557df8" providerId="LiveId" clId="{B87973B5-65B2-49D0-8113-379B8FE5F3D1}" dt="2024-11-10T06:21:56.567" v="2168" actId="255"/>
          <ac:spMkLst>
            <pc:docMk/>
            <pc:sldMk cId="728924075" sldId="276"/>
            <ac:spMk id="3" creationId="{7D40CF43-491D-2C12-64D5-9FB13B6CC9CF}"/>
          </ac:spMkLst>
        </pc:spChg>
      </pc:sldChg>
      <pc:sldChg chg="modSp add mod">
        <pc:chgData name="Aaron Tom Alex" userId="51ccc0e9fa557df8" providerId="LiveId" clId="{B87973B5-65B2-49D0-8113-379B8FE5F3D1}" dt="2024-11-10T06:22:11.031" v="2170" actId="255"/>
        <pc:sldMkLst>
          <pc:docMk/>
          <pc:sldMk cId="1300726579" sldId="277"/>
        </pc:sldMkLst>
        <pc:spChg chg="mod">
          <ac:chgData name="Aaron Tom Alex" userId="51ccc0e9fa557df8" providerId="LiveId" clId="{B87973B5-65B2-49D0-8113-379B8FE5F3D1}" dt="2024-11-10T06:22:11.031" v="2170" actId="255"/>
          <ac:spMkLst>
            <pc:docMk/>
            <pc:sldMk cId="1300726579" sldId="277"/>
            <ac:spMk id="3" creationId="{E27C7CB2-66F5-5CE5-F1BB-C6655F2D1261}"/>
          </ac:spMkLst>
        </pc:spChg>
      </pc:sldChg>
      <pc:sldChg chg="add del">
        <pc:chgData name="Aaron Tom Alex" userId="51ccc0e9fa557df8" providerId="LiveId" clId="{B87973B5-65B2-49D0-8113-379B8FE5F3D1}" dt="2024-11-10T04:47:32.767" v="924"/>
        <pc:sldMkLst>
          <pc:docMk/>
          <pc:sldMk cId="3278883617" sldId="277"/>
        </pc:sldMkLst>
      </pc:sldChg>
      <pc:sldChg chg="addSp delSp modSp add mod">
        <pc:chgData name="Aaron Tom Alex" userId="51ccc0e9fa557df8" providerId="LiveId" clId="{B87973B5-65B2-49D0-8113-379B8FE5F3D1}" dt="2024-11-10T05:54:06.982" v="1978"/>
        <pc:sldMkLst>
          <pc:docMk/>
          <pc:sldMk cId="2376470340" sldId="278"/>
        </pc:sldMkLst>
        <pc:spChg chg="del">
          <ac:chgData name="Aaron Tom Alex" userId="51ccc0e9fa557df8" providerId="LiveId" clId="{B87973B5-65B2-49D0-8113-379B8FE5F3D1}" dt="2024-11-10T05:54:05.794" v="1977" actId="478"/>
          <ac:spMkLst>
            <pc:docMk/>
            <pc:sldMk cId="2376470340" sldId="278"/>
            <ac:spMk id="4" creationId="{F9388E94-5E8B-266C-7FAB-9304D2FC3C44}"/>
          </ac:spMkLst>
        </pc:spChg>
        <pc:spChg chg="del mod">
          <ac:chgData name="Aaron Tom Alex" userId="51ccc0e9fa557df8" providerId="LiveId" clId="{B87973B5-65B2-49D0-8113-379B8FE5F3D1}" dt="2024-11-10T05:29:05.075" v="1773" actId="478"/>
          <ac:spMkLst>
            <pc:docMk/>
            <pc:sldMk cId="2376470340" sldId="278"/>
            <ac:spMk id="5" creationId="{4286464D-70A0-4C3C-0498-DBED57BE308D}"/>
          </ac:spMkLst>
        </pc:spChg>
        <pc:spChg chg="add mod">
          <ac:chgData name="Aaron Tom Alex" userId="51ccc0e9fa557df8" providerId="LiveId" clId="{B87973B5-65B2-49D0-8113-379B8FE5F3D1}" dt="2024-11-10T05:29:18.007" v="1777" actId="1076"/>
          <ac:spMkLst>
            <pc:docMk/>
            <pc:sldMk cId="2376470340" sldId="278"/>
            <ac:spMk id="10" creationId="{E9A3F55E-CD57-3791-26C3-E6906BE93B2C}"/>
          </ac:spMkLst>
        </pc:spChg>
        <pc:spChg chg="add mod">
          <ac:chgData name="Aaron Tom Alex" userId="51ccc0e9fa557df8" providerId="LiveId" clId="{B87973B5-65B2-49D0-8113-379B8FE5F3D1}" dt="2024-11-10T05:54:06.982" v="1978"/>
          <ac:spMkLst>
            <pc:docMk/>
            <pc:sldMk cId="2376470340" sldId="278"/>
            <ac:spMk id="19" creationId="{7A946420-BA4D-0FAB-56A2-7A74D398A632}"/>
          </ac:spMkLst>
        </pc:spChg>
        <pc:picChg chg="add del mod">
          <ac:chgData name="Aaron Tom Alex" userId="51ccc0e9fa557df8" providerId="LiveId" clId="{B87973B5-65B2-49D0-8113-379B8FE5F3D1}" dt="2024-11-10T05:21:56.349" v="1627" actId="478"/>
          <ac:picMkLst>
            <pc:docMk/>
            <pc:sldMk cId="2376470340" sldId="278"/>
            <ac:picMk id="3" creationId="{CAEFF339-C3E8-64CA-93FC-BC7A2655C444}"/>
          </ac:picMkLst>
        </pc:picChg>
        <pc:picChg chg="add del mod">
          <ac:chgData name="Aaron Tom Alex" userId="51ccc0e9fa557df8" providerId="LiveId" clId="{B87973B5-65B2-49D0-8113-379B8FE5F3D1}" dt="2024-11-10T05:21:34.569" v="1622" actId="478"/>
          <ac:picMkLst>
            <pc:docMk/>
            <pc:sldMk cId="2376470340" sldId="278"/>
            <ac:picMk id="7" creationId="{C1826F53-5728-18CE-2264-069B692AE087}"/>
          </ac:picMkLst>
        </pc:picChg>
        <pc:picChg chg="add del mod">
          <ac:chgData name="Aaron Tom Alex" userId="51ccc0e9fa557df8" providerId="LiveId" clId="{B87973B5-65B2-49D0-8113-379B8FE5F3D1}" dt="2024-11-10T05:21:33.311" v="1620" actId="478"/>
          <ac:picMkLst>
            <pc:docMk/>
            <pc:sldMk cId="2376470340" sldId="278"/>
            <ac:picMk id="9" creationId="{3E9C404B-2405-B221-5137-FC970ED31553}"/>
          </ac:picMkLst>
        </pc:picChg>
        <pc:picChg chg="add del mod">
          <ac:chgData name="Aaron Tom Alex" userId="51ccc0e9fa557df8" providerId="LiveId" clId="{B87973B5-65B2-49D0-8113-379B8FE5F3D1}" dt="2024-11-10T05:27:29.708" v="1753" actId="478"/>
          <ac:picMkLst>
            <pc:docMk/>
            <pc:sldMk cId="2376470340" sldId="278"/>
            <ac:picMk id="12" creationId="{0B397B16-5DFF-54E8-D592-0613FB2337AA}"/>
          </ac:picMkLst>
        </pc:picChg>
        <pc:picChg chg="add del mod">
          <ac:chgData name="Aaron Tom Alex" userId="51ccc0e9fa557df8" providerId="LiveId" clId="{B87973B5-65B2-49D0-8113-379B8FE5F3D1}" dt="2024-11-10T05:27:30.449" v="1754" actId="478"/>
          <ac:picMkLst>
            <pc:docMk/>
            <pc:sldMk cId="2376470340" sldId="278"/>
            <ac:picMk id="14" creationId="{DB8D105F-1DD1-6562-4B31-8CB38C180858}"/>
          </ac:picMkLst>
        </pc:picChg>
        <pc:picChg chg="add mod">
          <ac:chgData name="Aaron Tom Alex" userId="51ccc0e9fa557df8" providerId="LiveId" clId="{B87973B5-65B2-49D0-8113-379B8FE5F3D1}" dt="2024-11-10T05:33:04.472" v="1795" actId="1076"/>
          <ac:picMkLst>
            <pc:docMk/>
            <pc:sldMk cId="2376470340" sldId="278"/>
            <ac:picMk id="16" creationId="{90287B59-B86C-4749-0425-AED4E294A863}"/>
          </ac:picMkLst>
        </pc:picChg>
        <pc:picChg chg="add mod">
          <ac:chgData name="Aaron Tom Alex" userId="51ccc0e9fa557df8" providerId="LiveId" clId="{B87973B5-65B2-49D0-8113-379B8FE5F3D1}" dt="2024-11-10T05:32:52.504" v="1794" actId="1076"/>
          <ac:picMkLst>
            <pc:docMk/>
            <pc:sldMk cId="2376470340" sldId="278"/>
            <ac:picMk id="18" creationId="{B7BA6EAD-0E21-4775-C187-AD8154199FA8}"/>
          </ac:picMkLst>
        </pc:picChg>
      </pc:sldChg>
      <pc:sldChg chg="addSp delSp modSp add mod">
        <pc:chgData name="Aaron Tom Alex" userId="51ccc0e9fa557df8" providerId="LiveId" clId="{B87973B5-65B2-49D0-8113-379B8FE5F3D1}" dt="2024-11-10T05:54:19.370" v="1982"/>
        <pc:sldMkLst>
          <pc:docMk/>
          <pc:sldMk cId="3734097532" sldId="279"/>
        </pc:sldMkLst>
        <pc:spChg chg="add mod">
          <ac:chgData name="Aaron Tom Alex" userId="51ccc0e9fa557df8" providerId="LiveId" clId="{B87973B5-65B2-49D0-8113-379B8FE5F3D1}" dt="2024-11-10T05:54:19.370" v="1982"/>
          <ac:spMkLst>
            <pc:docMk/>
            <pc:sldMk cId="3734097532" sldId="279"/>
            <ac:spMk id="2" creationId="{59AE53C2-B509-039D-41F2-E86DB577DF06}"/>
          </ac:spMkLst>
        </pc:spChg>
        <pc:spChg chg="del">
          <ac:chgData name="Aaron Tom Alex" userId="51ccc0e9fa557df8" providerId="LiveId" clId="{B87973B5-65B2-49D0-8113-379B8FE5F3D1}" dt="2024-11-10T05:54:18.354" v="1981" actId="478"/>
          <ac:spMkLst>
            <pc:docMk/>
            <pc:sldMk cId="3734097532" sldId="279"/>
            <ac:spMk id="4" creationId="{3F36E1EC-9524-B861-6835-9381590520FE}"/>
          </ac:spMkLst>
        </pc:spChg>
        <pc:spChg chg="mod">
          <ac:chgData name="Aaron Tom Alex" userId="51ccc0e9fa557df8" providerId="LiveId" clId="{B87973B5-65B2-49D0-8113-379B8FE5F3D1}" dt="2024-11-10T05:28:36.566" v="1764" actId="20577"/>
          <ac:spMkLst>
            <pc:docMk/>
            <pc:sldMk cId="3734097532" sldId="279"/>
            <ac:spMk id="5" creationId="{366B1B21-FDEC-05BE-2A5A-ACEB8D2CE737}"/>
          </ac:spMkLst>
        </pc:spChg>
        <pc:picChg chg="mod">
          <ac:chgData name="Aaron Tom Alex" userId="51ccc0e9fa557df8" providerId="LiveId" clId="{B87973B5-65B2-49D0-8113-379B8FE5F3D1}" dt="2024-11-10T05:28:32.007" v="1763" actId="1076"/>
          <ac:picMkLst>
            <pc:docMk/>
            <pc:sldMk cId="3734097532" sldId="279"/>
            <ac:picMk id="3" creationId="{CC40C7CE-71AD-62ED-38D1-64E7E1D64A30}"/>
          </ac:picMkLst>
        </pc:picChg>
      </pc:sldChg>
      <pc:sldChg chg="addSp delSp modSp add mod">
        <pc:chgData name="Aaron Tom Alex" userId="51ccc0e9fa557df8" providerId="LiveId" clId="{B87973B5-65B2-49D0-8113-379B8FE5F3D1}" dt="2024-11-10T05:54:11.807" v="1980"/>
        <pc:sldMkLst>
          <pc:docMk/>
          <pc:sldMk cId="1181852753" sldId="280"/>
        </pc:sldMkLst>
        <pc:spChg chg="add mod">
          <ac:chgData name="Aaron Tom Alex" userId="51ccc0e9fa557df8" providerId="LiveId" clId="{B87973B5-65B2-49D0-8113-379B8FE5F3D1}" dt="2024-11-10T05:27:03.315" v="1749" actId="255"/>
          <ac:spMkLst>
            <pc:docMk/>
            <pc:sldMk cId="1181852753" sldId="280"/>
            <ac:spMk id="2" creationId="{C5286BE5-F142-5FB3-84AF-900F4201340F}"/>
          </ac:spMkLst>
        </pc:spChg>
        <pc:spChg chg="del">
          <ac:chgData name="Aaron Tom Alex" userId="51ccc0e9fa557df8" providerId="LiveId" clId="{B87973B5-65B2-49D0-8113-379B8FE5F3D1}" dt="2024-11-10T05:54:11.047" v="1979" actId="478"/>
          <ac:spMkLst>
            <pc:docMk/>
            <pc:sldMk cId="1181852753" sldId="280"/>
            <ac:spMk id="4" creationId="{5F689805-528B-E18A-43A6-7844BBEE5AC3}"/>
          </ac:spMkLst>
        </pc:spChg>
        <pc:spChg chg="add mod">
          <ac:chgData name="Aaron Tom Alex" userId="51ccc0e9fa557df8" providerId="LiveId" clId="{B87973B5-65B2-49D0-8113-379B8FE5F3D1}" dt="2024-11-10T05:54:11.807" v="1980"/>
          <ac:spMkLst>
            <pc:docMk/>
            <pc:sldMk cId="1181852753" sldId="280"/>
            <ac:spMk id="8" creationId="{2D30731F-BA1E-A130-D944-49866C0624D3}"/>
          </ac:spMkLst>
        </pc:spChg>
        <pc:picChg chg="del">
          <ac:chgData name="Aaron Tom Alex" userId="51ccc0e9fa557df8" providerId="LiveId" clId="{B87973B5-65B2-49D0-8113-379B8FE5F3D1}" dt="2024-11-10T05:21:52.516" v="1626" actId="478"/>
          <ac:picMkLst>
            <pc:docMk/>
            <pc:sldMk cId="1181852753" sldId="280"/>
            <ac:picMk id="3" creationId="{56823381-3718-E58E-6636-67933BF03B7B}"/>
          </ac:picMkLst>
        </pc:picChg>
        <pc:picChg chg="add mod">
          <ac:chgData name="Aaron Tom Alex" userId="51ccc0e9fa557df8" providerId="LiveId" clId="{B87973B5-65B2-49D0-8113-379B8FE5F3D1}" dt="2024-11-10T05:27:07.304" v="1750" actId="1076"/>
          <ac:picMkLst>
            <pc:docMk/>
            <pc:sldMk cId="1181852753" sldId="280"/>
            <ac:picMk id="6" creationId="{D54CE776-BED4-45D7-1082-62FF5100C4AC}"/>
          </ac:picMkLst>
        </pc:picChg>
        <pc:picChg chg="add mod">
          <ac:chgData name="Aaron Tom Alex" userId="51ccc0e9fa557df8" providerId="LiveId" clId="{B87973B5-65B2-49D0-8113-379B8FE5F3D1}" dt="2024-11-10T05:27:19.785" v="1752" actId="1076"/>
          <ac:picMkLst>
            <pc:docMk/>
            <pc:sldMk cId="1181852753" sldId="280"/>
            <ac:picMk id="7" creationId="{827A52F0-CD11-FB1E-49BA-0F23ACF60584}"/>
          </ac:picMkLst>
        </pc:picChg>
      </pc:sldChg>
      <pc:sldChg chg="addSp delSp modSp add mod">
        <pc:chgData name="Aaron Tom Alex" userId="51ccc0e9fa557df8" providerId="LiveId" clId="{B87973B5-65B2-49D0-8113-379B8FE5F3D1}" dt="2024-11-10T05:54:24.198" v="1984"/>
        <pc:sldMkLst>
          <pc:docMk/>
          <pc:sldMk cId="3134180212" sldId="281"/>
        </pc:sldMkLst>
        <pc:spChg chg="add mod">
          <ac:chgData name="Aaron Tom Alex" userId="51ccc0e9fa557df8" providerId="LiveId" clId="{B87973B5-65B2-49D0-8113-379B8FE5F3D1}" dt="2024-11-10T05:29:33.776" v="1781" actId="1076"/>
          <ac:spMkLst>
            <pc:docMk/>
            <pc:sldMk cId="3134180212" sldId="281"/>
            <ac:spMk id="2" creationId="{0667D3A9-C625-AD1A-25F2-A218161E4DA2}"/>
          </ac:spMkLst>
        </pc:spChg>
        <pc:spChg chg="del">
          <ac:chgData name="Aaron Tom Alex" userId="51ccc0e9fa557df8" providerId="LiveId" clId="{B87973B5-65B2-49D0-8113-379B8FE5F3D1}" dt="2024-11-10T05:54:23.326" v="1983" actId="478"/>
          <ac:spMkLst>
            <pc:docMk/>
            <pc:sldMk cId="3134180212" sldId="281"/>
            <ac:spMk id="4" creationId="{26AA9918-E766-0DFF-72D7-07E63F9A2779}"/>
          </ac:spMkLst>
        </pc:spChg>
        <pc:spChg chg="del">
          <ac:chgData name="Aaron Tom Alex" userId="51ccc0e9fa557df8" providerId="LiveId" clId="{B87973B5-65B2-49D0-8113-379B8FE5F3D1}" dt="2024-11-10T05:29:30.654" v="1780" actId="478"/>
          <ac:spMkLst>
            <pc:docMk/>
            <pc:sldMk cId="3134180212" sldId="281"/>
            <ac:spMk id="5" creationId="{2B6B29AA-AFF3-8C67-D8E0-E0D519A1E642}"/>
          </ac:spMkLst>
        </pc:spChg>
        <pc:spChg chg="add mod">
          <ac:chgData name="Aaron Tom Alex" userId="51ccc0e9fa557df8" providerId="LiveId" clId="{B87973B5-65B2-49D0-8113-379B8FE5F3D1}" dt="2024-11-10T05:54:24.198" v="1984"/>
          <ac:spMkLst>
            <pc:docMk/>
            <pc:sldMk cId="3134180212" sldId="281"/>
            <ac:spMk id="7" creationId="{263CB3E9-B274-52CD-A45E-0B7680702826}"/>
          </ac:spMkLst>
        </pc:spChg>
        <pc:picChg chg="add mod">
          <ac:chgData name="Aaron Tom Alex" userId="51ccc0e9fa557df8" providerId="LiveId" clId="{B87973B5-65B2-49D0-8113-379B8FE5F3D1}" dt="2024-11-10T05:40:44.168" v="1799" actId="1076"/>
          <ac:picMkLst>
            <pc:docMk/>
            <pc:sldMk cId="3134180212" sldId="281"/>
            <ac:picMk id="6" creationId="{97FD815C-E865-32FD-86F5-311A51EBF8AA}"/>
          </ac:picMkLst>
        </pc:picChg>
      </pc:sldChg>
      <pc:sldChg chg="addSp delSp modSp add mod">
        <pc:chgData name="Aaron Tom Alex" userId="51ccc0e9fa557df8" providerId="LiveId" clId="{B87973B5-65B2-49D0-8113-379B8FE5F3D1}" dt="2024-11-10T05:54:28.505" v="1986"/>
        <pc:sldMkLst>
          <pc:docMk/>
          <pc:sldMk cId="4163400388" sldId="282"/>
        </pc:sldMkLst>
        <pc:spChg chg="add mod">
          <ac:chgData name="Aaron Tom Alex" userId="51ccc0e9fa557df8" providerId="LiveId" clId="{B87973B5-65B2-49D0-8113-379B8FE5F3D1}" dt="2024-11-10T05:29:40.888" v="1784" actId="1076"/>
          <ac:spMkLst>
            <pc:docMk/>
            <pc:sldMk cId="4163400388" sldId="282"/>
            <ac:spMk id="2" creationId="{C1A11655-37DF-C5BB-863A-2768C5402C8F}"/>
          </ac:spMkLst>
        </pc:spChg>
        <pc:spChg chg="del">
          <ac:chgData name="Aaron Tom Alex" userId="51ccc0e9fa557df8" providerId="LiveId" clId="{B87973B5-65B2-49D0-8113-379B8FE5F3D1}" dt="2024-11-10T05:54:27.414" v="1985" actId="478"/>
          <ac:spMkLst>
            <pc:docMk/>
            <pc:sldMk cId="4163400388" sldId="282"/>
            <ac:spMk id="4" creationId="{7EDC3C78-1A24-7468-093D-9E69AF3A1AAD}"/>
          </ac:spMkLst>
        </pc:spChg>
        <pc:spChg chg="del">
          <ac:chgData name="Aaron Tom Alex" userId="51ccc0e9fa557df8" providerId="LiveId" clId="{B87973B5-65B2-49D0-8113-379B8FE5F3D1}" dt="2024-11-10T05:29:38.107" v="1783" actId="478"/>
          <ac:spMkLst>
            <pc:docMk/>
            <pc:sldMk cId="4163400388" sldId="282"/>
            <ac:spMk id="5" creationId="{97E916A3-F71D-C1B9-6D3D-2C8F39782410}"/>
          </ac:spMkLst>
        </pc:spChg>
        <pc:spChg chg="add mod">
          <ac:chgData name="Aaron Tom Alex" userId="51ccc0e9fa557df8" providerId="LiveId" clId="{B87973B5-65B2-49D0-8113-379B8FE5F3D1}" dt="2024-11-10T05:54:28.505" v="1986"/>
          <ac:spMkLst>
            <pc:docMk/>
            <pc:sldMk cId="4163400388" sldId="282"/>
            <ac:spMk id="9" creationId="{4F184A62-47A2-8C51-0741-AACE0C608587}"/>
          </ac:spMkLst>
        </pc:spChg>
        <pc:picChg chg="add mod">
          <ac:chgData name="Aaron Tom Alex" userId="51ccc0e9fa557df8" providerId="LiveId" clId="{B87973B5-65B2-49D0-8113-379B8FE5F3D1}" dt="2024-11-10T05:43:07.905" v="1809" actId="1076"/>
          <ac:picMkLst>
            <pc:docMk/>
            <pc:sldMk cId="4163400388" sldId="282"/>
            <ac:picMk id="6" creationId="{372AE30D-F129-2275-3737-22461CCDC68E}"/>
          </ac:picMkLst>
        </pc:picChg>
        <pc:picChg chg="add mod">
          <ac:chgData name="Aaron Tom Alex" userId="51ccc0e9fa557df8" providerId="LiveId" clId="{B87973B5-65B2-49D0-8113-379B8FE5F3D1}" dt="2024-11-10T05:43:18.280" v="1811" actId="1076"/>
          <ac:picMkLst>
            <pc:docMk/>
            <pc:sldMk cId="4163400388" sldId="282"/>
            <ac:picMk id="8" creationId="{FF5CA67A-ADB7-DEBD-D75F-3804FD02E827}"/>
          </ac:picMkLst>
        </pc:picChg>
      </pc:sldChg>
      <pc:sldChg chg="addSp delSp modSp add mod">
        <pc:chgData name="Aaron Tom Alex" userId="51ccc0e9fa557df8" providerId="LiveId" clId="{B87973B5-65B2-49D0-8113-379B8FE5F3D1}" dt="2024-11-10T05:54:32.971" v="1988"/>
        <pc:sldMkLst>
          <pc:docMk/>
          <pc:sldMk cId="1919095681" sldId="283"/>
        </pc:sldMkLst>
        <pc:spChg chg="add mod">
          <ac:chgData name="Aaron Tom Alex" userId="51ccc0e9fa557df8" providerId="LiveId" clId="{B87973B5-65B2-49D0-8113-379B8FE5F3D1}" dt="2024-11-10T05:49:20.057" v="1916" actId="20577"/>
          <ac:spMkLst>
            <pc:docMk/>
            <pc:sldMk cId="1919095681" sldId="283"/>
            <ac:spMk id="2" creationId="{5FD76684-6D2B-696C-DBD2-A43821B83FBF}"/>
          </ac:spMkLst>
        </pc:spChg>
        <pc:spChg chg="del">
          <ac:chgData name="Aaron Tom Alex" userId="51ccc0e9fa557df8" providerId="LiveId" clId="{B87973B5-65B2-49D0-8113-379B8FE5F3D1}" dt="2024-11-10T05:54:31.954" v="1987" actId="478"/>
          <ac:spMkLst>
            <pc:docMk/>
            <pc:sldMk cId="1919095681" sldId="283"/>
            <ac:spMk id="4" creationId="{16F3A464-FED3-43AB-8D12-55A038858F80}"/>
          </ac:spMkLst>
        </pc:spChg>
        <pc:spChg chg="del">
          <ac:chgData name="Aaron Tom Alex" userId="51ccc0e9fa557df8" providerId="LiveId" clId="{B87973B5-65B2-49D0-8113-379B8FE5F3D1}" dt="2024-11-10T05:29:45.357" v="1786" actId="478"/>
          <ac:spMkLst>
            <pc:docMk/>
            <pc:sldMk cId="1919095681" sldId="283"/>
            <ac:spMk id="5" creationId="{371E60B9-FFFE-E7CE-6BDF-84ED8F3E8B19}"/>
          </ac:spMkLst>
        </pc:spChg>
        <pc:spChg chg="add mod">
          <ac:chgData name="Aaron Tom Alex" userId="51ccc0e9fa557df8" providerId="LiveId" clId="{B87973B5-65B2-49D0-8113-379B8FE5F3D1}" dt="2024-11-10T05:54:32.971" v="1988"/>
          <ac:spMkLst>
            <pc:docMk/>
            <pc:sldMk cId="1919095681" sldId="283"/>
            <ac:spMk id="11" creationId="{99F55367-527E-494D-5901-EEC5478CB511}"/>
          </ac:spMkLst>
        </pc:spChg>
        <pc:picChg chg="add mod">
          <ac:chgData name="Aaron Tom Alex" userId="51ccc0e9fa557df8" providerId="LiveId" clId="{B87973B5-65B2-49D0-8113-379B8FE5F3D1}" dt="2024-11-10T05:45:06.521" v="1813" actId="1076"/>
          <ac:picMkLst>
            <pc:docMk/>
            <pc:sldMk cId="1919095681" sldId="283"/>
            <ac:picMk id="6" creationId="{5CC54B36-64DF-39C3-C45B-B9911E1C74B8}"/>
          </ac:picMkLst>
        </pc:picChg>
        <pc:picChg chg="add mod">
          <ac:chgData name="Aaron Tom Alex" userId="51ccc0e9fa557df8" providerId="LiveId" clId="{B87973B5-65B2-49D0-8113-379B8FE5F3D1}" dt="2024-11-10T05:49:12.616" v="1914" actId="1076"/>
          <ac:picMkLst>
            <pc:docMk/>
            <pc:sldMk cId="1919095681" sldId="283"/>
            <ac:picMk id="8" creationId="{7DA18E23-A4CA-CB1F-442F-2656034CB38C}"/>
          </ac:picMkLst>
        </pc:picChg>
        <pc:picChg chg="add mod">
          <ac:chgData name="Aaron Tom Alex" userId="51ccc0e9fa557df8" providerId="LiveId" clId="{B87973B5-65B2-49D0-8113-379B8FE5F3D1}" dt="2024-11-10T05:49:16.257" v="1915" actId="1076"/>
          <ac:picMkLst>
            <pc:docMk/>
            <pc:sldMk cId="1919095681" sldId="283"/>
            <ac:picMk id="10" creationId="{F8AA080C-C1FF-5175-7863-D9E57DF9CF46}"/>
          </ac:picMkLst>
        </pc:picChg>
      </pc:sldChg>
      <pc:sldChg chg="addSp delSp modSp add mod ord">
        <pc:chgData name="Aaron Tom Alex" userId="51ccc0e9fa557df8" providerId="LiveId" clId="{B87973B5-65B2-49D0-8113-379B8FE5F3D1}" dt="2024-11-10T06:14:01.581" v="2164" actId="14100"/>
        <pc:sldMkLst>
          <pc:docMk/>
          <pc:sldMk cId="2923253652" sldId="284"/>
        </pc:sldMkLst>
        <pc:spChg chg="add del mod">
          <ac:chgData name="Aaron Tom Alex" userId="51ccc0e9fa557df8" providerId="LiveId" clId="{B87973B5-65B2-49D0-8113-379B8FE5F3D1}" dt="2024-11-10T06:07:15.734" v="2067" actId="478"/>
          <ac:spMkLst>
            <pc:docMk/>
            <pc:sldMk cId="2923253652" sldId="284"/>
            <ac:spMk id="2" creationId="{43148516-6E93-B7DC-F0CB-0014AC0DC881}"/>
          </ac:spMkLst>
        </pc:spChg>
        <pc:spChg chg="mod">
          <ac:chgData name="Aaron Tom Alex" userId="51ccc0e9fa557df8" providerId="LiveId" clId="{B87973B5-65B2-49D0-8113-379B8FE5F3D1}" dt="2024-11-10T05:50:57.391" v="1940" actId="1076"/>
          <ac:spMkLst>
            <pc:docMk/>
            <pc:sldMk cId="2923253652" sldId="284"/>
            <ac:spMk id="4" creationId="{C8951078-3C3C-FFE6-759F-A311C2D99EE1}"/>
          </ac:spMkLst>
        </pc:spChg>
        <pc:spChg chg="del mod">
          <ac:chgData name="Aaron Tom Alex" userId="51ccc0e9fa557df8" providerId="LiveId" clId="{B87973B5-65B2-49D0-8113-379B8FE5F3D1}" dt="2024-11-10T05:55:21.270" v="1992" actId="478"/>
          <ac:spMkLst>
            <pc:docMk/>
            <pc:sldMk cId="2923253652" sldId="284"/>
            <ac:spMk id="5" creationId="{2EC5E30C-50CA-1567-21AB-6660DCDE8C25}"/>
          </ac:spMkLst>
        </pc:spChg>
        <pc:spChg chg="add mod">
          <ac:chgData name="Aaron Tom Alex" userId="51ccc0e9fa557df8" providerId="LiveId" clId="{B87973B5-65B2-49D0-8113-379B8FE5F3D1}" dt="2024-11-10T06:14:01.581" v="2164" actId="14100"/>
          <ac:spMkLst>
            <pc:docMk/>
            <pc:sldMk cId="2923253652" sldId="284"/>
            <ac:spMk id="7" creationId="{A71AADE4-BA56-60A1-5A51-A44483709C7C}"/>
          </ac:spMkLst>
        </pc:spChg>
        <pc:spChg chg="add mod">
          <ac:chgData name="Aaron Tom Alex" userId="51ccc0e9fa557df8" providerId="LiveId" clId="{B87973B5-65B2-49D0-8113-379B8FE5F3D1}" dt="2024-11-10T06:10:12.568" v="2076" actId="1076"/>
          <ac:spMkLst>
            <pc:docMk/>
            <pc:sldMk cId="2923253652" sldId="284"/>
            <ac:spMk id="9" creationId="{FEA93AEB-DC36-EB82-702B-9A2A903C88A0}"/>
          </ac:spMkLst>
        </pc:spChg>
        <pc:picChg chg="add del mod">
          <ac:chgData name="Aaron Tom Alex" userId="51ccc0e9fa557df8" providerId="LiveId" clId="{B87973B5-65B2-49D0-8113-379B8FE5F3D1}" dt="2024-11-10T06:07:34.230" v="2070" actId="478"/>
          <ac:picMkLst>
            <pc:docMk/>
            <pc:sldMk cId="2923253652" sldId="284"/>
            <ac:picMk id="6" creationId="{3AF9BEA1-543D-B96B-247E-C561F68EC869}"/>
          </ac:picMkLst>
        </pc:picChg>
        <pc:picChg chg="add mod">
          <ac:chgData name="Aaron Tom Alex" userId="51ccc0e9fa557df8" providerId="LiveId" clId="{B87973B5-65B2-49D0-8113-379B8FE5F3D1}" dt="2024-11-10T06:10:16.631" v="2077" actId="1076"/>
          <ac:picMkLst>
            <pc:docMk/>
            <pc:sldMk cId="2923253652" sldId="284"/>
            <ac:picMk id="8" creationId="{40AEE4C5-B542-8F22-AF8A-ADDC0EA512E8}"/>
          </ac:picMkLst>
        </pc:picChg>
      </pc:sldChg>
      <pc:sldChg chg="addSp delSp modSp add mod">
        <pc:chgData name="Aaron Tom Alex" userId="51ccc0e9fa557df8" providerId="LiveId" clId="{B87973B5-65B2-49D0-8113-379B8FE5F3D1}" dt="2024-11-10T06:12:20.672" v="2089" actId="1076"/>
        <pc:sldMkLst>
          <pc:docMk/>
          <pc:sldMk cId="976671763" sldId="285"/>
        </pc:sldMkLst>
        <pc:spChg chg="add mod">
          <ac:chgData name="Aaron Tom Alex" userId="51ccc0e9fa557df8" providerId="LiveId" clId="{B87973B5-65B2-49D0-8113-379B8FE5F3D1}" dt="2024-11-10T05:51:19.659" v="1943"/>
          <ac:spMkLst>
            <pc:docMk/>
            <pc:sldMk cId="976671763" sldId="285"/>
            <ac:spMk id="2" creationId="{FF1ABFDB-5654-D228-D088-D1BA8B1277EE}"/>
          </ac:spMkLst>
        </pc:spChg>
        <pc:spChg chg="add mod">
          <ac:chgData name="Aaron Tom Alex" userId="51ccc0e9fa557df8" providerId="LiveId" clId="{B87973B5-65B2-49D0-8113-379B8FE5F3D1}" dt="2024-11-10T06:10:45.513" v="2079" actId="1076"/>
          <ac:spMkLst>
            <pc:docMk/>
            <pc:sldMk cId="976671763" sldId="285"/>
            <ac:spMk id="3" creationId="{A9B79B0C-3356-1BBD-9934-0E4E940FAE7A}"/>
          </ac:spMkLst>
        </pc:spChg>
        <pc:spChg chg="del mod">
          <ac:chgData name="Aaron Tom Alex" userId="51ccc0e9fa557df8" providerId="LiveId" clId="{B87973B5-65B2-49D0-8113-379B8FE5F3D1}" dt="2024-11-10T05:51:18.214" v="1942" actId="478"/>
          <ac:spMkLst>
            <pc:docMk/>
            <pc:sldMk cId="976671763" sldId="285"/>
            <ac:spMk id="4" creationId="{99590157-81E4-265D-990C-A3DECD77A4D1}"/>
          </ac:spMkLst>
        </pc:spChg>
        <pc:spChg chg="del mod">
          <ac:chgData name="Aaron Tom Alex" userId="51ccc0e9fa557df8" providerId="LiveId" clId="{B87973B5-65B2-49D0-8113-379B8FE5F3D1}" dt="2024-11-10T05:55:13.022" v="1989" actId="478"/>
          <ac:spMkLst>
            <pc:docMk/>
            <pc:sldMk cId="976671763" sldId="285"/>
            <ac:spMk id="5" creationId="{50D085DB-E52E-0A2C-3918-6C818B53DA6C}"/>
          </ac:spMkLst>
        </pc:spChg>
        <pc:spChg chg="add mod">
          <ac:chgData name="Aaron Tom Alex" userId="51ccc0e9fa557df8" providerId="LiveId" clId="{B87973B5-65B2-49D0-8113-379B8FE5F3D1}" dt="2024-11-10T06:11:18.409" v="2083" actId="1076"/>
          <ac:spMkLst>
            <pc:docMk/>
            <pc:sldMk cId="976671763" sldId="285"/>
            <ac:spMk id="7" creationId="{A5E31905-8251-56CC-D1F0-E380D512EDFB}"/>
          </ac:spMkLst>
        </pc:spChg>
        <pc:spChg chg="add mod">
          <ac:chgData name="Aaron Tom Alex" userId="51ccc0e9fa557df8" providerId="LiveId" clId="{B87973B5-65B2-49D0-8113-379B8FE5F3D1}" dt="2024-11-10T06:12:20.672" v="2089" actId="1076"/>
          <ac:spMkLst>
            <pc:docMk/>
            <pc:sldMk cId="976671763" sldId="285"/>
            <ac:spMk id="8" creationId="{91D4D527-4AF4-4D3D-F452-9482679AA343}"/>
          </ac:spMkLst>
        </pc:spChg>
        <pc:spChg chg="add mod">
          <ac:chgData name="Aaron Tom Alex" userId="51ccc0e9fa557df8" providerId="LiveId" clId="{B87973B5-65B2-49D0-8113-379B8FE5F3D1}" dt="2024-11-10T06:12:14.886" v="2088" actId="1076"/>
          <ac:spMkLst>
            <pc:docMk/>
            <pc:sldMk cId="976671763" sldId="285"/>
            <ac:spMk id="9" creationId="{2F1C5702-4D56-EE18-7B07-FD543AF8733D}"/>
          </ac:spMkLst>
        </pc:spChg>
        <pc:picChg chg="add mod">
          <ac:chgData name="Aaron Tom Alex" userId="51ccc0e9fa557df8" providerId="LiveId" clId="{B87973B5-65B2-49D0-8113-379B8FE5F3D1}" dt="2024-11-10T06:10:54.969" v="2081" actId="1076"/>
          <ac:picMkLst>
            <pc:docMk/>
            <pc:sldMk cId="976671763" sldId="285"/>
            <ac:picMk id="6" creationId="{4260C9AA-D47A-A1D9-07F7-ED60708F70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3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1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40EE1-A0C3-4281-BC17-647815543D55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FC66F-0E68-49A5-89FB-393A31B3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BE3D-3E2B-5337-DEC5-24143B15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8951078-3C3C-FFE6-759F-A311C2D99EE1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71AADE4-BA56-60A1-5A51-A44483709C7C}"/>
              </a:ext>
            </a:extLst>
          </p:cNvPr>
          <p:cNvSpPr txBox="1"/>
          <p:nvPr/>
        </p:nvSpPr>
        <p:spPr>
          <a:xfrm>
            <a:off x="1563370" y="743585"/>
            <a:ext cx="3694430" cy="42914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Times New Roman"/>
                <a:cs typeface="Times New Roman"/>
              </a:rPr>
              <a:t>TITLE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15" dirty="0">
                <a:latin typeface="Times New Roman"/>
                <a:cs typeface="Times New Roman"/>
              </a:rPr>
              <a:t>OF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Cambria"/>
                <a:cs typeface="Cambria"/>
              </a:rPr>
              <a:t>CORNER</a:t>
            </a:r>
            <a:r>
              <a:rPr sz="1700" b="1" spc="-15" dirty="0">
                <a:latin typeface="Cambria"/>
                <a:cs typeface="Cambria"/>
              </a:rPr>
              <a:t> </a:t>
            </a:r>
            <a:r>
              <a:rPr sz="1700" b="1" spc="55" dirty="0">
                <a:latin typeface="Cambria"/>
                <a:cs typeface="Cambria"/>
              </a:rPr>
              <a:t>STONE</a:t>
            </a:r>
            <a:r>
              <a:rPr sz="1700" b="1" spc="-15" dirty="0">
                <a:latin typeface="Cambria"/>
                <a:cs typeface="Cambria"/>
              </a:rPr>
              <a:t> </a:t>
            </a:r>
            <a:r>
              <a:rPr sz="1700" b="1" spc="55" dirty="0">
                <a:latin typeface="Cambria"/>
                <a:cs typeface="Cambria"/>
              </a:rPr>
              <a:t>PROJECT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 dirty="0">
              <a:latin typeface="Cambria"/>
              <a:cs typeface="Cambria"/>
            </a:endParaRPr>
          </a:p>
          <a:p>
            <a:pPr marL="62103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CORNER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STONE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REPORT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submitted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47065" marR="639445" algn="just">
              <a:lnSpc>
                <a:spcPct val="94500"/>
              </a:lnSpc>
              <a:spcBef>
                <a:spcPts val="1165"/>
              </a:spcBef>
            </a:pPr>
            <a:r>
              <a:rPr lang="en-IN" sz="1200" spc="-20" dirty="0">
                <a:latin typeface="Times New Roman"/>
                <a:cs typeface="Times New Roman"/>
              </a:rPr>
              <a:t>AARON TOM ALEX</a:t>
            </a:r>
            <a:r>
              <a:rPr sz="1200" spc="-30" dirty="0">
                <a:latin typeface="Times New Roman"/>
                <a:cs typeface="Times New Roman"/>
              </a:rPr>
              <a:t>(REGISTER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NO)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lang="en-IN" sz="1200" spc="-20" dirty="0">
                <a:latin typeface="Times New Roman"/>
                <a:cs typeface="Times New Roman"/>
              </a:rPr>
              <a:t>ABEL C GEORGE</a:t>
            </a:r>
            <a:r>
              <a:rPr sz="1200" spc="-30" dirty="0">
                <a:latin typeface="Times New Roman"/>
                <a:cs typeface="Times New Roman"/>
              </a:rPr>
              <a:t>(REGISTER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NO)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(REGISTER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NO)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ts val="1390"/>
              </a:lnSpc>
            </a:pPr>
            <a:r>
              <a:rPr sz="1200" spc="-5" dirty="0">
                <a:latin typeface="Times New Roman"/>
                <a:cs typeface="Times New Roman"/>
              </a:rPr>
              <a:t>to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APJ Abdul Kalam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-5" dirty="0">
                <a:latin typeface="Times New Roman"/>
                <a:cs typeface="Times New Roman"/>
              </a:rPr>
              <a:t> University</a:t>
            </a:r>
            <a:endParaRPr sz="1200" dirty="0">
              <a:latin typeface="Times New Roman"/>
              <a:cs typeface="Times New Roman"/>
            </a:endParaRPr>
          </a:p>
          <a:p>
            <a:pPr marL="52069" marR="44450" algn="ctr">
              <a:lnSpc>
                <a:spcPts val="145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fulfillment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Degree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of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Bachelor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Technology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Times New Roman"/>
                <a:cs typeface="Times New Roman"/>
              </a:rPr>
              <a:t>in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200" b="1" spc="-5" dirty="0">
                <a:latin typeface="Times New Roman"/>
                <a:cs typeface="Times New Roman"/>
              </a:rPr>
              <a:t>Computer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0AEE4C5-B542-8F22-AF8A-ADDC0EA512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846" y="5860260"/>
            <a:ext cx="1670303" cy="1552041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FEA93AEB-DC36-EB82-702B-9A2A903C88A0}"/>
              </a:ext>
            </a:extLst>
          </p:cNvPr>
          <p:cNvSpPr txBox="1"/>
          <p:nvPr/>
        </p:nvSpPr>
        <p:spPr>
          <a:xfrm>
            <a:off x="1050923" y="7857410"/>
            <a:ext cx="4756150" cy="12134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ct val="105300"/>
              </a:lnSpc>
              <a:spcBef>
                <a:spcPts val="150"/>
              </a:spcBef>
            </a:pPr>
            <a:r>
              <a:rPr sz="1700" b="1" spc="10" dirty="0">
                <a:latin typeface="Times New Roman"/>
                <a:cs typeface="Times New Roman"/>
              </a:rPr>
              <a:t>Department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of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Computer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Science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and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Engineering </a:t>
            </a:r>
            <a:r>
              <a:rPr sz="1700" b="1" spc="-415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Amal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Jyothi</a:t>
            </a:r>
            <a:r>
              <a:rPr sz="1700" b="1" spc="5" dirty="0">
                <a:latin typeface="Times New Roman"/>
                <a:cs typeface="Times New Roman"/>
              </a:rPr>
              <a:t> College of Engineering(Autonomous) 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Kanjirappally-686518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400" b="1" spc="15" dirty="0">
                <a:latin typeface="Times New Roman"/>
                <a:cs typeface="Times New Roman"/>
              </a:rPr>
              <a:t>December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325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1B36B-0336-C884-DA4D-F349E3E06DB4}"/>
              </a:ext>
            </a:extLst>
          </p:cNvPr>
          <p:cNvSpPr txBox="1"/>
          <p:nvPr/>
        </p:nvSpPr>
        <p:spPr>
          <a:xfrm>
            <a:off x="371474" y="352425"/>
            <a:ext cx="6115049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HEAP SORT</a:t>
            </a:r>
          </a:p>
          <a:p>
            <a:pPr algn="ctr"/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11BD0-98B2-ED77-B155-D308BC01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6" y="1212312"/>
            <a:ext cx="3561068" cy="183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20F09-39BB-4E0B-95C2-9AC3BB5B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80" y="3609674"/>
            <a:ext cx="4069183" cy="561766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5DE5ACB5-A2E3-F25D-62D9-6F47813CE5F3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6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0A708E-CE69-0743-7AAC-103317EB1F39}"/>
              </a:ext>
            </a:extLst>
          </p:cNvPr>
          <p:cNvSpPr txBox="1"/>
          <p:nvPr/>
        </p:nvSpPr>
        <p:spPr>
          <a:xfrm>
            <a:off x="371474" y="352425"/>
            <a:ext cx="611504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EXCEPTION HANDLING:</a:t>
            </a:r>
          </a:p>
          <a:p>
            <a:pPr lvl="1"/>
            <a:r>
              <a:rPr lang="en-US" b="1" dirty="0">
                <a:latin typeface="Bahnschrift SemiCondensed" panose="020B0502040204020203" pitchFamily="34" charset="0"/>
              </a:rPr>
              <a:t>The exceptions are same for all the sorting algorithms.</a:t>
            </a:r>
          </a:p>
          <a:p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r>
              <a:rPr lang="en-US" sz="2000" b="1" u="sng" dirty="0">
                <a:latin typeface="Bahnschrift SemiCondensed" panose="020B0502040204020203" pitchFamily="34" charset="0"/>
              </a:rPr>
              <a:t>INVALID INPUT FOR NUMBER OF ELEMENTS:</a:t>
            </a: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r>
              <a:rPr lang="en-US" sz="2000" b="1" u="sng" dirty="0">
                <a:latin typeface="Bahnschrift SemiCondensed" panose="020B0502040204020203" pitchFamily="34" charset="0"/>
              </a:rPr>
              <a:t>INVALID INPUTS FOR ARRAY ELEMENTS:</a:t>
            </a: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D5836-A679-E074-1F34-07FE3479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83" y="2477655"/>
            <a:ext cx="3875328" cy="82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D166C-E4FD-ACA6-6171-D5FCE5C5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3" y="3701422"/>
            <a:ext cx="3952014" cy="796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4CE44-0B2C-83FA-13B0-759D49DE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83" y="4977772"/>
            <a:ext cx="3999955" cy="79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5396F-AC58-E55E-F0FD-2C9A04E0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449" y="6734021"/>
            <a:ext cx="3333098" cy="101073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E348B65-8D2E-349E-37BB-BBB9737F46F6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38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03219C-4369-7306-9075-C7BA240AE293}"/>
              </a:ext>
            </a:extLst>
          </p:cNvPr>
          <p:cNvSpPr txBox="1"/>
          <p:nvPr/>
        </p:nvSpPr>
        <p:spPr>
          <a:xfrm>
            <a:off x="371474" y="352425"/>
            <a:ext cx="6115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PROGRAM</a:t>
            </a:r>
            <a:br>
              <a:rPr lang="en-US" sz="2200" b="1" u="sng" dirty="0">
                <a:latin typeface="Bahnschrift SemiCondensed" panose="020B0502040204020203" pitchFamily="34" charset="0"/>
              </a:rPr>
            </a:br>
            <a:br>
              <a:rPr lang="en-US" sz="800" b="1" u="sng" dirty="0">
                <a:latin typeface="Bahnschrift SemiCondensed" panose="020B0502040204020203" pitchFamily="34" charset="0"/>
              </a:rPr>
            </a:br>
            <a:endParaRPr lang="en-US" sz="800" b="1" u="sng" dirty="0">
              <a:latin typeface="Bahnschrif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DBB20-B4E7-0862-C27B-99E41559FB04}"/>
              </a:ext>
            </a:extLst>
          </p:cNvPr>
          <p:cNvSpPr txBox="1"/>
          <p:nvPr/>
        </p:nvSpPr>
        <p:spPr>
          <a:xfrm>
            <a:off x="371474" y="796646"/>
            <a:ext cx="6115049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#include &lt;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stdio.h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#include &lt;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unistd.h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</a:p>
          <a:p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MAX_SIZE 10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// ANSI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color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codes for highlighting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RESET_COLOR "\033[0m“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BUBBLE_HIGHLIGHT "\033[1;33m“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SELECT_HIGHLIGHT "\033[1;34m“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MIN_COLOR "\033[1;31m“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INSERT_HIGHLIGHT "\033[1;32m"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PIVOT_COLOR "\033[1;35m"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MERGE_HIGHLIGHT "\033[1;36m"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#define HEAP_HIGHLIGHT "\033[38;5;214m" </a:t>
            </a:r>
          </a:p>
          <a:p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size, int highlight1, int highlight2,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char* color1, char* color2)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size;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highlight1)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s%d%s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", color1,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RESET_COLOR);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 else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highlight2)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s%d%s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", color2,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RESET_COLOR);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 else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printmergeArray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size, int left, int right, int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highlightIndex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left;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&lt;= right;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BF1D97C-ADEA-6C76-C6E1-90B26ED7D545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05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D9A697-8880-9AFD-7657-CA30F87C9D59}"/>
              </a:ext>
            </a:extLst>
          </p:cNvPr>
          <p:cNvSpPr txBox="1"/>
          <p:nvPr/>
        </p:nvSpPr>
        <p:spPr>
          <a:xfrm>
            <a:off x="292893" y="271462"/>
            <a:ext cx="627221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highlightIndex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(MERGE_HIGHLIGHT "%d" RESET_COLOR " 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 else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bubbleSort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("Visualizing Bubble Sort:\n");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size - 1;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("Pass %d:\n",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(int j = 0; j &lt; size -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j, j + 1, BUBBLE_HIGHLIGHT,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BUBBLE_HIGHLIGHT);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&gt;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 + 1])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// Swap elements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 + 1];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 + 1]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j, j + 1, BUBBLE_HIGHLIGHT,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BUBBLE_HIGHLIGHT);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selectionSort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("Visualizing Selection Sort:\n");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size - 1;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DF70460-BBC1-9A49-3387-F2C588B12F46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52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C3B7-A9B6-C7B6-A603-B8BAA3B76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B410B-2019-CDC9-7E7F-0A6EEBDDE25C}"/>
              </a:ext>
            </a:extLst>
          </p:cNvPr>
          <p:cNvSpPr txBox="1"/>
          <p:nvPr/>
        </p:nvSpPr>
        <p:spPr>
          <a:xfrm>
            <a:off x="292893" y="271462"/>
            <a:ext cx="6272212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("Pass %d:\n",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-1,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MIN_COLOR, SELECT_HIGHLIGHT);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(int j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+ 1; j &lt; size;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SELECT_HIGHLIGHT, MIN_COLOR);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&lt;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j;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MIN_COLOR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SELECT_HIGHLIGHT);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!=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-1,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minIndex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MIN_COLOR, SELECT_HIGHLIGHT);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("Array after Pass %d:\n",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-1, -1, "", "");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36AC00-C524-EF3A-39C5-DC0F073E601D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90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057D-049A-9ED3-3449-4DA0B47B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AED50A4-DC1C-3CAC-725B-D55F954C2369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01EC0-D894-7A0F-B11A-388B194287BB}"/>
              </a:ext>
            </a:extLst>
          </p:cNvPr>
          <p:cNvSpPr txBox="1"/>
          <p:nvPr/>
        </p:nvSpPr>
        <p:spPr>
          <a:xfrm>
            <a:off x="371475" y="352425"/>
            <a:ext cx="61150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insertionSort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("Visualizing Insertion Sort:\n");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size;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key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j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- 1;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("Pass %d:\n",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-1, INSERT_HIGHLIGHT, "");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while (j &gt;= 0 &amp;&amp;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&gt; key)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 + 1]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j, j + 1, INSERT_HIGHLIGHT, INSERT_HIGHLIGHT);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j--;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 + 1] = key;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j + 1, -1, INSERT_HIGHLIGHT, "");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partition(int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low, int high)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pivot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[high];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low - 1;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("Pivot: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high - low + 1, high, -1, PIVOT_COLOR, 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j = low; j &lt; high;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high - low + 1, j, high, 0, PIVOT_COLOR);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&lt; pivot)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98725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71892-4B9B-4B62-7155-BE554533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3727586-5299-7A40-B5DC-7FF159246975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0A409-C18A-18A5-0729-C535CADE0FF5}"/>
              </a:ext>
            </a:extLst>
          </p:cNvPr>
          <p:cNvSpPr txBox="1"/>
          <p:nvPr/>
        </p:nvSpPr>
        <p:spPr>
          <a:xfrm>
            <a:off x="371475" y="352425"/>
            <a:ext cx="61150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[j]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high - low + 1,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j, PIVOT_COLOR, 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 // Pause to show swap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[high];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[high]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high - low + 1,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+ 1, high, PIVOT_COLOR, 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low, int high)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(low &lt; high)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pi = partition(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low, high);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("Array after partitioning:\n");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high - low + 1, -1, -1, 0, 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low, pi - 1);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pi + 1, high);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merge(int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left, int mid, int right)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n1 = mid - left + 1;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n2 = right - mid;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L[n1], R[n2];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n1;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L[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[left +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j = 0; j &lt; n2;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R[j]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[mid + 1 + 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nMerging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:\n");</a:t>
            </a:r>
          </a:p>
        </p:txBody>
      </p:sp>
    </p:spTree>
    <p:extLst>
      <p:ext uri="{BB962C8B-B14F-4D97-AF65-F5344CB8AC3E}">
        <p14:creationId xmlns:p14="http://schemas.microsoft.com/office/powerpoint/2010/main" val="383391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869E-370D-8B79-23CD-04E6CDCC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16716AF-F38D-A633-BE82-CA025C9DE8E0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10487-B41F-5A82-11C5-52CAD671DE0A}"/>
              </a:ext>
            </a:extLst>
          </p:cNvPr>
          <p:cNvSpPr txBox="1"/>
          <p:nvPr/>
        </p:nvSpPr>
        <p:spPr>
          <a:xfrm>
            <a:off x="371475" y="352425"/>
            <a:ext cx="611505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("Left subarray: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n1;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L[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nRight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subarray: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j = 0; j &lt; n2;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R[j]);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    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0, j = 0, k = left;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while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n1 &amp;&amp; j &lt; n2)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(L[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&lt;= R[j])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 L[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printmergeArray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right - left + 1, left,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right,k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 else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 R[j];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printmergeArray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right - left + 1, left, right, k);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k++;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while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n1)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 L[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printmergeArray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right - left + 1, left, right, k);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k++;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5773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F878-184E-F628-1A6E-391BACB0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D9A23FA-E18D-C79C-34E3-A7DBE9624B11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42A42-7DE9-0189-394D-F3EA21660A5E}"/>
              </a:ext>
            </a:extLst>
          </p:cNvPr>
          <p:cNvSpPr txBox="1"/>
          <p:nvPr/>
        </p:nvSpPr>
        <p:spPr>
          <a:xfrm>
            <a:off x="371475" y="352425"/>
            <a:ext cx="611505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while (j &lt; n2)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 R[j];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printmergeArray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right - left + 1, left, right, k);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j++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k++;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left, int right)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(left &lt; right)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mid = left + (right - left) / 2;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("\n--- Dividing array ---\n");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("Left half: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left;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&lt;= mid;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nRight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half: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mid + 1;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&lt;= right;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 ",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left, mid);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mid + 1, right);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merge(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left, mid, right);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heapify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size, int root) {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largest = root;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left = 2 * root + 1;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right = 2 * root + 2;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(left &lt; size &amp;&amp;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[left] &gt;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[largest])</a:t>
            </a:r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5BCA8-8A5C-135A-540E-1AE96D6F2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551760B-A667-10C5-DE93-D466392F1C9E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7AF2-686D-9920-504D-70A2F02AAE02}"/>
              </a:ext>
            </a:extLst>
          </p:cNvPr>
          <p:cNvSpPr txBox="1"/>
          <p:nvPr/>
        </p:nvSpPr>
        <p:spPr>
          <a:xfrm>
            <a:off x="371475" y="352425"/>
            <a:ext cx="611505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largest = left;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(right &lt; size &amp;&amp;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[right] &gt;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[largest])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largest = right;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(largest != root)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[root];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[root]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[largest];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[largest]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root, largest, HEAP_HIGHLIGHT, HEAP_HIGHLIGHT);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heapify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largest);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[], int size)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("Visualizing Heap Sort:\n");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size / 2 - 1;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--)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heapify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size - 1;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--)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int temp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 =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temp;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0,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HEAP_HIGHLIGHT, HEAP_HIGHLIGHT);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usleep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(1000000);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heapify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main() {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size;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("Enter the number of elements: ");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scanf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("%d", &amp;size);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9560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6F06-5D8E-9A16-44B2-4BCA6B829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F1ABFDB-5654-D228-D088-D1BA8B1277EE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B79B0C-3356-1BBD-9934-0E4E940FAE7A}"/>
              </a:ext>
            </a:extLst>
          </p:cNvPr>
          <p:cNvSpPr txBox="1"/>
          <p:nvPr/>
        </p:nvSpPr>
        <p:spPr>
          <a:xfrm>
            <a:off x="741679" y="763058"/>
            <a:ext cx="5374640" cy="996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latin typeface="Times New Roman"/>
                <a:cs typeface="Times New Roman"/>
              </a:rPr>
              <a:t>DEPT.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COMPUTER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SCIENCE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12065" marR="5080" algn="ctr">
              <a:lnSpc>
                <a:spcPct val="142300"/>
              </a:lnSpc>
              <a:spcBef>
                <a:spcPts val="1140"/>
              </a:spcBef>
            </a:pPr>
            <a:r>
              <a:rPr sz="1400" b="1" spc="25" dirty="0">
                <a:latin typeface="Times New Roman"/>
                <a:cs typeface="Times New Roman"/>
              </a:rPr>
              <a:t>AMAL </a:t>
            </a:r>
            <a:r>
              <a:rPr sz="1400" b="1" dirty="0">
                <a:latin typeface="Times New Roman"/>
                <a:cs typeface="Times New Roman"/>
              </a:rPr>
              <a:t>JYOTHI </a:t>
            </a:r>
            <a:r>
              <a:rPr sz="1400" b="1" spc="20" dirty="0">
                <a:latin typeface="Times New Roman"/>
                <a:cs typeface="Times New Roman"/>
              </a:rPr>
              <a:t>COLLEGE OF </a:t>
            </a:r>
            <a:r>
              <a:rPr sz="1400" b="1" spc="15" dirty="0">
                <a:latin typeface="Times New Roman"/>
                <a:cs typeface="Times New Roman"/>
              </a:rPr>
              <a:t>ENGINEERING(AUTONOMOUS)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KANJIRAPPALLY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260C9AA-D47A-A1D9-07F7-ED60708F70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964" y="2251604"/>
            <a:ext cx="1678070" cy="1559258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E31905-8251-56CC-D1F0-E380D512EDFB}"/>
              </a:ext>
            </a:extLst>
          </p:cNvPr>
          <p:cNvSpPr txBox="1"/>
          <p:nvPr/>
        </p:nvSpPr>
        <p:spPr>
          <a:xfrm>
            <a:off x="608964" y="4478390"/>
            <a:ext cx="5640070" cy="2437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b="1" spc="-5" dirty="0">
                <a:latin typeface="Times New Roman"/>
                <a:cs typeface="Times New Roman"/>
              </a:rPr>
              <a:t>CERTIFICATE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66000"/>
              </a:lnSpc>
            </a:pPr>
            <a:r>
              <a:rPr sz="1200" i="1" spc="-5" dirty="0">
                <a:latin typeface="Times New Roman"/>
                <a:cs typeface="Times New Roman"/>
              </a:rPr>
              <a:t>This</a:t>
            </a:r>
            <a:r>
              <a:rPr sz="1200" i="1" spc="1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is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to</a:t>
            </a:r>
            <a:r>
              <a:rPr sz="1200" i="1" spc="1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certify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that</a:t>
            </a:r>
            <a:r>
              <a:rPr sz="1200" i="1" spc="1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the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35" dirty="0">
                <a:latin typeface="Times New Roman"/>
                <a:cs typeface="Times New Roman"/>
              </a:rPr>
              <a:t>corner</a:t>
            </a:r>
            <a:r>
              <a:rPr sz="1200" i="1" spc="20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stone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30" dirty="0">
                <a:latin typeface="Times New Roman"/>
                <a:cs typeface="Times New Roman"/>
              </a:rPr>
              <a:t>project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report</a:t>
            </a:r>
            <a:r>
              <a:rPr sz="1200" i="1" spc="19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entitled</a:t>
            </a:r>
            <a:r>
              <a:rPr sz="1200" i="1" spc="1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“</a:t>
            </a:r>
            <a:r>
              <a:rPr sz="1200" b="1" i="1" spc="1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project</a:t>
            </a:r>
            <a:r>
              <a:rPr sz="1200" b="1" i="1" spc="1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Title</a:t>
            </a:r>
            <a:r>
              <a:rPr sz="1200" b="1" i="1" spc="1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”</a:t>
            </a:r>
            <a:r>
              <a:rPr sz="1200" b="1" i="1" spc="1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submitted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by </a:t>
            </a:r>
            <a:r>
              <a:rPr sz="1200" b="1" i="1" spc="-5" dirty="0">
                <a:latin typeface="Times New Roman"/>
                <a:cs typeface="Times New Roman"/>
              </a:rPr>
              <a:t>Student Name (Register </a:t>
            </a:r>
            <a:r>
              <a:rPr sz="1200" b="1" i="1" spc="-10" dirty="0">
                <a:latin typeface="Times New Roman"/>
                <a:cs typeface="Times New Roman"/>
              </a:rPr>
              <a:t>No.)</a:t>
            </a:r>
            <a:r>
              <a:rPr sz="1200" i="1" spc="-10" dirty="0">
                <a:latin typeface="Times New Roman"/>
                <a:cs typeface="Times New Roman"/>
              </a:rPr>
              <a:t>, </a:t>
            </a:r>
            <a:r>
              <a:rPr sz="1200" i="1" spc="5" dirty="0">
                <a:latin typeface="Times New Roman"/>
                <a:cs typeface="Times New Roman"/>
              </a:rPr>
              <a:t>Student </a:t>
            </a:r>
            <a:r>
              <a:rPr sz="1200" i="1" spc="10" dirty="0">
                <a:latin typeface="Times New Roman"/>
                <a:cs typeface="Times New Roman"/>
              </a:rPr>
              <a:t>Name </a:t>
            </a:r>
            <a:r>
              <a:rPr sz="1200" i="1" spc="-35" dirty="0">
                <a:latin typeface="Times New Roman"/>
                <a:cs typeface="Times New Roman"/>
              </a:rPr>
              <a:t>(Register </a:t>
            </a:r>
            <a:r>
              <a:rPr sz="1200" i="1" spc="-5" dirty="0">
                <a:latin typeface="Times New Roman"/>
                <a:cs typeface="Times New Roman"/>
              </a:rPr>
              <a:t>No.) </a:t>
            </a:r>
            <a:r>
              <a:rPr sz="1200" i="1" spc="5" dirty="0">
                <a:latin typeface="Times New Roman"/>
                <a:cs typeface="Times New Roman"/>
              </a:rPr>
              <a:t>and Student </a:t>
            </a:r>
            <a:r>
              <a:rPr sz="1200" i="1" spc="10" dirty="0">
                <a:latin typeface="Times New Roman"/>
                <a:cs typeface="Times New Roman"/>
              </a:rPr>
              <a:t>Name </a:t>
            </a:r>
            <a:r>
              <a:rPr sz="1200" i="1" spc="-35" dirty="0">
                <a:latin typeface="Times New Roman"/>
                <a:cs typeface="Times New Roman"/>
              </a:rPr>
              <a:t>(Register 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No.)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to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the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APJ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Abdul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Kalam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Technological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University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partial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fulfillment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of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requirements for the award of the Degree of Bachelor of </a:t>
            </a:r>
            <a:r>
              <a:rPr sz="1200" i="1" spc="-15" dirty="0">
                <a:latin typeface="Times New Roman"/>
                <a:cs typeface="Times New Roman"/>
              </a:rPr>
              <a:t>Technology </a:t>
            </a:r>
            <a:r>
              <a:rPr sz="1200" i="1" spc="-5" dirty="0">
                <a:latin typeface="Times New Roman"/>
                <a:cs typeface="Times New Roman"/>
              </a:rPr>
              <a:t>in Computer Sci-ence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and Engineering during the year 2024-2025, is a bonafide work carried out by him/her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under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my guidance and supervision.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1D4D527-4AF4-4D3D-F452-9482679AA343}"/>
              </a:ext>
            </a:extLst>
          </p:cNvPr>
          <p:cNvSpPr txBox="1"/>
          <p:nvPr/>
        </p:nvSpPr>
        <p:spPr>
          <a:xfrm>
            <a:off x="4496434" y="8007058"/>
            <a:ext cx="1619885" cy="53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latin typeface="Times New Roman"/>
                <a:cs typeface="Times New Roman"/>
              </a:rPr>
              <a:t>Dr.Juby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Mathew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Head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F1C5702-4D56-EE18-7B07-FD543AF8733D}"/>
              </a:ext>
            </a:extLst>
          </p:cNvPr>
          <p:cNvSpPr txBox="1"/>
          <p:nvPr/>
        </p:nvSpPr>
        <p:spPr>
          <a:xfrm>
            <a:off x="741679" y="8007058"/>
            <a:ext cx="11207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Dr.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SimSun"/>
                <a:cs typeface="SimSun"/>
              </a:rPr>
              <a:t>Jayakrishna</a:t>
            </a:r>
            <a:r>
              <a:rPr sz="1200" spc="-330" dirty="0">
                <a:latin typeface="SimSun"/>
                <a:cs typeface="SimSun"/>
              </a:rPr>
              <a:t> </a:t>
            </a:r>
            <a:r>
              <a:rPr sz="1200" spc="240" dirty="0">
                <a:latin typeface="SimSun"/>
                <a:cs typeface="SimSun"/>
              </a:rPr>
              <a:t>V</a:t>
            </a:r>
            <a:endParaRPr sz="1200" dirty="0">
              <a:latin typeface="SimSun"/>
              <a:cs typeface="SimSun"/>
            </a:endParaRPr>
          </a:p>
          <a:p>
            <a:pPr marL="113664">
              <a:lnSpc>
                <a:spcPct val="100000"/>
              </a:lnSpc>
              <a:spcBef>
                <a:spcPts val="900"/>
              </a:spcBef>
            </a:pPr>
            <a:r>
              <a:rPr sz="1200" spc="-105" dirty="0">
                <a:latin typeface="SimSun"/>
                <a:cs typeface="SimSun"/>
              </a:rPr>
              <a:t>Subject</a:t>
            </a:r>
            <a:r>
              <a:rPr sz="1200" spc="-330" dirty="0">
                <a:latin typeface="SimSun"/>
                <a:cs typeface="SimSun"/>
              </a:rPr>
              <a:t> </a:t>
            </a:r>
            <a:r>
              <a:rPr sz="1200" spc="-50" dirty="0">
                <a:latin typeface="SimSun"/>
                <a:cs typeface="SimSun"/>
              </a:rPr>
              <a:t>Teacher</a:t>
            </a:r>
            <a:endParaRPr sz="12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97667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671B-A2B2-CCDD-1237-ECAD391A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75729D0-DD64-ACD6-04EC-BA5B5CF3E00E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7CB2-66F5-5CE5-F1BB-C6655F2D1261}"/>
              </a:ext>
            </a:extLst>
          </p:cNvPr>
          <p:cNvSpPr txBox="1"/>
          <p:nvPr/>
        </p:nvSpPr>
        <p:spPr>
          <a:xfrm>
            <a:off x="371475" y="352425"/>
            <a:ext cx="611505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int choice;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char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do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("Enter %d elements:\n", size);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(int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size;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scanf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("%d", &amp;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("Choose a sorting algorithm to visualize:\n");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("1. Bubble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("2. Selection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("3. Insertion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("4. Quick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("5. Merge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("6. Heap Sort\n");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("Enter your choice: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scanf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("%d", &amp;choice);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("Original array:\n");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-1, -1, "", "");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("\n");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switch (choice) {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1: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bubbleSort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2: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selectionSort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3: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insertionSort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4: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size - 1);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endParaRPr lang="en-IN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2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183C-B69E-6C3B-2910-DA836729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D014155-F6E3-42E3-AB79-23406FF7B2F2}"/>
              </a:ext>
            </a:extLst>
          </p:cNvPr>
          <p:cNvSpPr txBox="1">
            <a:spLocks/>
          </p:cNvSpPr>
          <p:nvPr/>
        </p:nvSpPr>
        <p:spPr>
          <a:xfrm>
            <a:off x="371475" y="352425"/>
            <a:ext cx="6115050" cy="92011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0CF43-491D-2C12-64D5-9FB13B6CC9CF}"/>
              </a:ext>
            </a:extLst>
          </p:cNvPr>
          <p:cNvSpPr txBox="1"/>
          <p:nvPr/>
        </p:nvSpPr>
        <p:spPr>
          <a:xfrm>
            <a:off x="371475" y="352425"/>
            <a:ext cx="6115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5: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size - 1);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case 6: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heapSort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break;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default: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("Invalid choice!\n");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("Sorted array:\n");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printArray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size, -1, -1, "", "");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("Do you want to sort the array again? (y/n): 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scanf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 %c", &amp;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'n' ||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'N'){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("Sorting complete!\n");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("Sorting visualizer is closing.\n");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("Thank You for using!!\n");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 while (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'y' || </a:t>
            </a:r>
            <a:r>
              <a:rPr lang="en-IN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continueChoice</a:t>
            </a:r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'Y');</a:t>
            </a:r>
          </a:p>
          <a:p>
            <a:r>
              <a:rPr lang="en-IN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92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74F6-C725-18A4-46EA-32F0E6CC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A3F55E-CD57-3791-26C3-E6906BE93B2C}"/>
              </a:ext>
            </a:extLst>
          </p:cNvPr>
          <p:cNvSpPr txBox="1"/>
          <p:nvPr/>
        </p:nvSpPr>
        <p:spPr>
          <a:xfrm>
            <a:off x="371475" y="352425"/>
            <a:ext cx="6115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BUBBLE SORT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287B59-B86C-4749-0425-AED4E294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50" y="1618957"/>
            <a:ext cx="2858837" cy="6668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BA6EAD-0E21-4775-C187-AD815419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50" y="8097901"/>
            <a:ext cx="2858837" cy="515944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A946420-BA4D-0FAB-56A2-7A74D398A632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47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AD7E1-FC1A-9D95-3703-6B03EDD3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126D32-A541-8C94-45D9-CBA4631CE356}"/>
              </a:ext>
            </a:extLst>
          </p:cNvPr>
          <p:cNvSpPr txBox="1"/>
          <p:nvPr/>
        </p:nvSpPr>
        <p:spPr>
          <a:xfrm>
            <a:off x="371474" y="352425"/>
            <a:ext cx="6115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OUTPUTS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86BE5-F142-5FB3-84AF-900F4201340F}"/>
              </a:ext>
            </a:extLst>
          </p:cNvPr>
          <p:cNvSpPr txBox="1"/>
          <p:nvPr/>
        </p:nvSpPr>
        <p:spPr>
          <a:xfrm>
            <a:off x="371475" y="352425"/>
            <a:ext cx="61150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OUTPUTS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SELECTION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CE776-BED4-45D7-1082-62FF5100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04" y="1337310"/>
            <a:ext cx="2777389" cy="645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A52F0-CD11-FB1E-49BA-0F23ACF6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03" y="7749804"/>
            <a:ext cx="2777389" cy="16377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D30731F-BA1E-A130-D944-49866C0624D3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85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F16B-3A00-FBDB-625E-F2C2E6FE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B1B21-FDEC-05BE-2A5A-ACEB8D2CE737}"/>
              </a:ext>
            </a:extLst>
          </p:cNvPr>
          <p:cNvSpPr txBox="1"/>
          <p:nvPr/>
        </p:nvSpPr>
        <p:spPr>
          <a:xfrm>
            <a:off x="371475" y="352425"/>
            <a:ext cx="61150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INSERTION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0C7CE-71AD-62ED-38D1-64E7E1D6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09" y="1932002"/>
            <a:ext cx="3497582" cy="6041994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59AE53C2-B509-039D-41F2-E86DB577DF06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09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D126-73E2-D69E-D247-B1AE41D3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7D3A9-C625-AD1A-25F2-A218161E4DA2}"/>
              </a:ext>
            </a:extLst>
          </p:cNvPr>
          <p:cNvSpPr txBox="1"/>
          <p:nvPr/>
        </p:nvSpPr>
        <p:spPr>
          <a:xfrm>
            <a:off x="371475" y="352425"/>
            <a:ext cx="6115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QUICK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D815C-E865-32FD-86F5-311A51EB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27" y="1214199"/>
            <a:ext cx="3586345" cy="760118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63CB3E9-B274-52CD-A45E-0B7680702826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18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56EC-88DF-9B99-27FB-951B30A0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11655-37DF-C5BB-863A-2768C5402C8F}"/>
              </a:ext>
            </a:extLst>
          </p:cNvPr>
          <p:cNvSpPr txBox="1"/>
          <p:nvPr/>
        </p:nvSpPr>
        <p:spPr>
          <a:xfrm>
            <a:off x="371475" y="352425"/>
            <a:ext cx="61150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OUTPUTS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MERGE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AE30D-F129-2275-3737-22461CCD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1" y="1794617"/>
            <a:ext cx="2695741" cy="605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CA67A-ADB7-DEBD-D75F-3804FD02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08" y="2989983"/>
            <a:ext cx="2829180" cy="392603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F184A62-47A2-8C51-0741-AACE0C608587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40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43B3C-3EFA-7140-CD4A-2FCE5133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6684-6D2B-696C-DBD2-A43821B83FBF}"/>
              </a:ext>
            </a:extLst>
          </p:cNvPr>
          <p:cNvSpPr txBox="1"/>
          <p:nvPr/>
        </p:nvSpPr>
        <p:spPr>
          <a:xfrm>
            <a:off x="371475" y="352425"/>
            <a:ext cx="611505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OUTPUT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HEAP SORT</a:t>
            </a: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ASKING THE USER TO CONTINUE OR NOT</a:t>
            </a:r>
          </a:p>
          <a:p>
            <a:pPr lvl="1"/>
            <a:r>
              <a:rPr lang="en-US" b="1" u="sng" dirty="0">
                <a:latin typeface="Bahnschrift SemiCondensed" panose="020B0502040204020203" pitchFamily="34" charset="0"/>
              </a:rPr>
              <a:t>IF YES:</a:t>
            </a:r>
          </a:p>
          <a:p>
            <a:pPr lvl="1"/>
            <a:endParaRPr lang="en-US" b="1" u="sng" dirty="0">
              <a:latin typeface="Bahnschrift SemiCondensed" panose="020B0502040204020203" pitchFamily="34" charset="0"/>
            </a:endParaRPr>
          </a:p>
          <a:p>
            <a:pPr lvl="1"/>
            <a:endParaRPr lang="en-US" b="1" u="sng" dirty="0">
              <a:latin typeface="Bahnschrift SemiCondensed" panose="020B0502040204020203" pitchFamily="34" charset="0"/>
            </a:endParaRPr>
          </a:p>
          <a:p>
            <a:pPr lvl="1"/>
            <a:r>
              <a:rPr lang="en-US" b="1" u="sng" dirty="0">
                <a:latin typeface="Bahnschrift SemiCondensed" panose="020B0502040204020203" pitchFamily="34" charset="0"/>
              </a:rPr>
              <a:t>IF NO: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54B36-64DF-39C3-C45B-B9911E1C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02" y="1337310"/>
            <a:ext cx="3543795" cy="5258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18E23-A4CA-CB1F-442F-2656034C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44" y="7403399"/>
            <a:ext cx="3962953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A080C-C1FF-5175-7863-D9E57DF9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98" y="8209543"/>
            <a:ext cx="3462644" cy="73902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9F55367-527E-494D-5901-EEC5478CB511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09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59F64-C457-6BA1-F0F4-FD6AB38AB3C7}"/>
              </a:ext>
            </a:extLst>
          </p:cNvPr>
          <p:cNvSpPr txBox="1"/>
          <p:nvPr/>
        </p:nvSpPr>
        <p:spPr>
          <a:xfrm>
            <a:off x="292893" y="271463"/>
            <a:ext cx="6272213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AIM</a:t>
            </a:r>
          </a:p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The aim of a sorting visualizer is to provide an interactive and educational tool that helps users understand how different sorting algorithms work. By visually demonstrating the step-by-step process of sorting, users can gain a deeper insight into the mechanics and efficiency of various algorithms.</a:t>
            </a:r>
          </a:p>
          <a:p>
            <a:endParaRPr lang="en-US" sz="800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FUNTIONALITY</a:t>
            </a:r>
          </a:p>
          <a:p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Visual Representation</a:t>
            </a:r>
            <a:r>
              <a:rPr lang="en-US" sz="2000" u="sng" dirty="0">
                <a:latin typeface="Bahnschrift SemiCondensed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Bahnschrift SemiCondensed" panose="020B0502040204020203" pitchFamily="34" charset="0"/>
              </a:rPr>
              <a:t> Animates the sorting process, showing how elements are rearranged in real-time.</a:t>
            </a:r>
          </a:p>
          <a:p>
            <a:endParaRPr lang="en-US" sz="800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Multiple Algorithms</a:t>
            </a:r>
            <a:r>
              <a:rPr lang="en-US" sz="2000" u="sng" dirty="0">
                <a:latin typeface="Bahnschrift SemiCondensed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Bahnschrift SemiCondensed" panose="020B0502040204020203" pitchFamily="34" charset="0"/>
              </a:rPr>
              <a:t>Supports various sorting techniques such as Bubble Sort, Selection Sort, Insertion Sort, Merge Sort, Quick Sort, and Heap Sort.</a:t>
            </a:r>
          </a:p>
          <a:p>
            <a:endParaRPr lang="en-US" sz="800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Customizable Parameters</a:t>
            </a:r>
            <a:r>
              <a:rPr lang="en-US" sz="2000" u="sng" dirty="0">
                <a:latin typeface="Bahnschrift SemiCondensed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Bahnschrift SemiCondensed" panose="020B0502040204020203" pitchFamily="34" charset="0"/>
              </a:rPr>
              <a:t> Allows users to adjust array size, sorting speed, and value range for a personalized experience.</a:t>
            </a:r>
          </a:p>
          <a:p>
            <a:endParaRPr lang="en-US" sz="800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Performance Metrics</a:t>
            </a:r>
            <a:r>
              <a:rPr lang="en-US" sz="2000" u="sng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Displays metrics like comparisons, swaps, and time complexity during the sorting process.</a:t>
            </a:r>
          </a:p>
          <a:p>
            <a:endParaRPr lang="en-US" sz="800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User-Friendly Interface:</a:t>
            </a:r>
            <a:endParaRPr lang="en-US" sz="2000" u="sng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Provides an intuitive interface with interactive controls for easy navigation and interaction.</a:t>
            </a:r>
          </a:p>
          <a:p>
            <a:endParaRPr lang="en-US" sz="800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Educational Tool</a:t>
            </a:r>
            <a:r>
              <a:rPr lang="en-US" sz="2000" u="sng" dirty="0">
                <a:latin typeface="Bahnschrift SemiCondensed" panose="020B0502040204020203" pitchFamily="34" charset="0"/>
              </a:rPr>
              <a:t>: 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Serves as a learning resource for students, developers, and anyone interested in understanding sorting algorithms through hands-on experimentation.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B93097-27EB-FEA4-F586-9D46F5DD20E8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23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04860-DA14-6A21-DFD3-D27B7006D317}"/>
              </a:ext>
            </a:extLst>
          </p:cNvPr>
          <p:cNvSpPr txBox="1"/>
          <p:nvPr/>
        </p:nvSpPr>
        <p:spPr>
          <a:xfrm>
            <a:off x="371474" y="352425"/>
            <a:ext cx="6115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ALGORITHM</a:t>
            </a:r>
          </a:p>
          <a:p>
            <a:endParaRPr lang="en-US" sz="800" b="1" u="sng" dirty="0">
              <a:latin typeface="Bahnschrift SemiCondensed" panose="020B0502040204020203" pitchFamily="34" charset="0"/>
            </a:endParaRPr>
          </a:p>
          <a:p>
            <a:endParaRPr lang="en-US" sz="2000" b="1" u="sng" dirty="0">
              <a:latin typeface="Bahnschrift SemiCondensed" panose="020B050204020402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D741692-2A31-D54F-A073-A416FD200D57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3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F67F3-1D3C-2B2B-C23A-3A7783D9DC13}"/>
              </a:ext>
            </a:extLst>
          </p:cNvPr>
          <p:cNvSpPr txBox="1"/>
          <p:nvPr/>
        </p:nvSpPr>
        <p:spPr>
          <a:xfrm>
            <a:off x="371474" y="352425"/>
            <a:ext cx="611505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EXPECTED OUTPUTS BASED ON </a:t>
            </a:r>
          </a:p>
          <a:p>
            <a:pPr algn="ctr"/>
            <a:r>
              <a:rPr lang="en-US" sz="2200" b="1" u="sng" dirty="0">
                <a:latin typeface="Bahnschrift SemiCondensed" panose="020B0502040204020203" pitchFamily="34" charset="0"/>
              </a:rPr>
              <a:t>INPUT WITH EXCEPTIONS</a:t>
            </a:r>
          </a:p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BUBBLE SORT</a:t>
            </a: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519E0-5EF3-A692-F654-47E0F8D9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41" y="2144284"/>
            <a:ext cx="3584077" cy="1875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FE30C-1D56-907C-23D6-D68B9F2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53" y="4926197"/>
            <a:ext cx="3557094" cy="3720528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98522EEB-D5FD-3386-1574-DB4A0B12650C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1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2C8CC-F350-4DF0-6322-54252A4A3D8A}"/>
              </a:ext>
            </a:extLst>
          </p:cNvPr>
          <p:cNvSpPr txBox="1"/>
          <p:nvPr/>
        </p:nvSpPr>
        <p:spPr>
          <a:xfrm>
            <a:off x="500062" y="578315"/>
            <a:ext cx="611505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SELECTION SORT</a:t>
            </a:r>
          </a:p>
          <a:p>
            <a:pPr algn="ctr"/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5BFDC-9BF1-2BDA-08EA-DDD35886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8" y="1673220"/>
            <a:ext cx="3604042" cy="175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62158-103A-1815-C305-A339F375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34" y="4424530"/>
            <a:ext cx="3299931" cy="3893009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C868DF3-8487-A54D-304E-C4844E884BCE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7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ADDBC-3B92-EFA9-DCE8-8D34CECE951C}"/>
              </a:ext>
            </a:extLst>
          </p:cNvPr>
          <p:cNvSpPr txBox="1"/>
          <p:nvPr/>
        </p:nvSpPr>
        <p:spPr>
          <a:xfrm>
            <a:off x="371474" y="352425"/>
            <a:ext cx="611505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INSERTION SORT</a:t>
            </a:r>
          </a:p>
          <a:p>
            <a:pPr algn="ctr"/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B95A2-674A-3F80-4D78-25EF1F10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06" y="1445233"/>
            <a:ext cx="3505585" cy="1689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8F1E1-A2FD-A438-833E-8EBE727C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58" y="3984188"/>
            <a:ext cx="3690480" cy="4230550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8A37CD5B-4010-83AA-7E7D-B8C7D849E01B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4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B08F2-0C0F-D8B7-6DBB-646C66D02D6C}"/>
              </a:ext>
            </a:extLst>
          </p:cNvPr>
          <p:cNvSpPr txBox="1"/>
          <p:nvPr/>
        </p:nvSpPr>
        <p:spPr>
          <a:xfrm>
            <a:off x="371474" y="352425"/>
            <a:ext cx="611504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QUICK SORT</a:t>
            </a:r>
          </a:p>
          <a:p>
            <a:pPr algn="ctr"/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76502-A31F-8FF4-A83E-1DB44BCE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48" y="1438596"/>
            <a:ext cx="3546304" cy="1764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7D65D-6BC8-4DDF-001D-3037128E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48" y="4092753"/>
            <a:ext cx="3590799" cy="348361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5D70FC2-EA5A-96D2-01B8-F20330A25B90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4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7FE94-1828-25AE-6994-CDDF058B946E}"/>
              </a:ext>
            </a:extLst>
          </p:cNvPr>
          <p:cNvSpPr txBox="1"/>
          <p:nvPr/>
        </p:nvSpPr>
        <p:spPr>
          <a:xfrm>
            <a:off x="371474" y="352425"/>
            <a:ext cx="6115049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>
              <a:latin typeface="Bahnschrift SemiCondensed" panose="020B0502040204020203" pitchFamily="34" charset="0"/>
            </a:endParaRPr>
          </a:p>
          <a:p>
            <a:pPr algn="ctr"/>
            <a:endParaRPr lang="en-US" sz="2000" b="1" u="sng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000" b="1" u="sng" dirty="0">
                <a:latin typeface="Bahnschrift SemiCondensed" panose="020B0502040204020203" pitchFamily="34" charset="0"/>
              </a:rPr>
              <a:t>MERGE SORT</a:t>
            </a:r>
          </a:p>
          <a:p>
            <a:pPr algn="ctr"/>
            <a:endParaRPr lang="en-US" sz="800" b="1" u="sng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INPUT: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pPr lvl="1"/>
            <a:endParaRPr lang="en-US" sz="800" b="1" dirty="0">
              <a:latin typeface="Bahnschrift SemiCondensed" panose="020B0502040204020203" pitchFamily="34" charset="0"/>
            </a:endParaRPr>
          </a:p>
          <a:p>
            <a:r>
              <a:rPr lang="en-US" sz="2000" b="1" u="sng" dirty="0">
                <a:latin typeface="Bahnschrift SemiCondensed" panose="020B0502040204020203" pitchFamily="34" charset="0"/>
              </a:rPr>
              <a:t>EXPECTED OUTPUT:</a:t>
            </a: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1"/>
            <a:endParaRPr lang="en-US" b="1" dirty="0">
              <a:latin typeface="Bahnschrift SemiCondensed" panose="020B0502040204020203" pitchFamily="34" charset="0"/>
            </a:endParaRPr>
          </a:p>
          <a:p>
            <a:pPr lvl="2"/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EFB33-917A-9E6F-3E01-1BDB34CA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07" y="1736050"/>
            <a:ext cx="3747386" cy="1926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7ABC1-8B90-9FF1-2F0A-1133D6DD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07" y="4407402"/>
            <a:ext cx="3747385" cy="4191990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56CED1-5522-9763-D3B6-DEDA6D275D6E}"/>
              </a:ext>
            </a:extLst>
          </p:cNvPr>
          <p:cNvSpPr txBox="1">
            <a:spLocks/>
          </p:cNvSpPr>
          <p:nvPr/>
        </p:nvSpPr>
        <p:spPr>
          <a:xfrm>
            <a:off x="292893" y="271462"/>
            <a:ext cx="6272213" cy="9363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09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3022</Words>
  <Application>Microsoft Office PowerPoint</Application>
  <PresentationFormat>A4 Paper (210x297 mm)</PresentationFormat>
  <Paragraphs>614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SimSun</vt:lpstr>
      <vt:lpstr>Aptos</vt:lpstr>
      <vt:lpstr>Aptos Display</vt:lpstr>
      <vt:lpstr>Arial</vt:lpstr>
      <vt:lpstr>Bahnschrift SemiCondensed</vt:lpstr>
      <vt:lpstr>Cambria</vt:lpstr>
      <vt:lpstr>Cascadia 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Tom Alex</dc:creator>
  <cp:lastModifiedBy>Aaron Tom Alex</cp:lastModifiedBy>
  <cp:revision>1</cp:revision>
  <dcterms:created xsi:type="dcterms:W3CDTF">2024-11-09T14:51:28Z</dcterms:created>
  <dcterms:modified xsi:type="dcterms:W3CDTF">2024-11-10T06:24:03Z</dcterms:modified>
</cp:coreProperties>
</file>