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980917"/>
            <a:ext cx="9143999" cy="16109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9628" y="227838"/>
            <a:ext cx="5319852" cy="5252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Intel_Unnati___Idea_Submission_PPT_final%5b1%5d.pptx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3365-D3EC-41B5-8ACB-ED5946A70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77269"/>
            <a:ext cx="7772400" cy="800219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COMMON SERVICES TO COMMON PEOPLE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307E9-A85F-9AED-E725-0AEBC1260E0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04800" y="2910842"/>
            <a:ext cx="6400800" cy="178510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AARON ANDE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THEJAS MONIKUTTAN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SHEBIN SAM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THIRMALREDDY MARY SHALINI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JENULIN MAKROS 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07CE50-6E21-F347-8E72-FFC18A157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9550"/>
            <a:ext cx="2494915" cy="634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463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628" y="227838"/>
            <a:ext cx="5319852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3E4998-AFC8-1AD3-43D8-0CF0EBBC6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99357"/>
            <a:ext cx="8686800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Individuals often face difficulty in accessing various essential services.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Services such as government assistance, healthcare, housing, finance, and transportation </a:t>
            </a:r>
          </a:p>
          <a:p>
            <a:pPr algn="just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are scattered across different platforms.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The lack of a centralized platform leads to inefficiency and inconvenience for users.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Users need to visit multiple websites, fill out numerous forms, and follow various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processes to access different services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13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Brief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(Solution)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6E8062-0842-53C8-D0E7-3AFDE98C2EE7}"/>
              </a:ext>
            </a:extLst>
          </p:cNvPr>
          <p:cNvSpPr txBox="1"/>
          <p:nvPr/>
        </p:nvSpPr>
        <p:spPr>
          <a:xfrm>
            <a:off x="419100" y="2114550"/>
            <a:ext cx="8305800" cy="373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B3419F-3CC6-DD3C-2D23-4C5204E19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46" y="602689"/>
            <a:ext cx="8850071" cy="4057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Develop an integrated service website that serves as a one-stop platform for accessing </a:t>
            </a:r>
          </a:p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various essential services.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Simplifies the process for users to find and use the services they need.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Ensure a user-friendly interface that is easy to navigate and use.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Provide service providers with a dedicated portal to register and offer their services.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Implement a chatbot to assist users in navigating the website.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The chatbot can answer queries, provide information, and redirect users to the appropriate</a:t>
            </a:r>
          </a:p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pages by providing links.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33350"/>
            <a:ext cx="5319852" cy="500649"/>
          </a:xfrm>
          <a:prstGeom prst="rect">
            <a:avLst/>
          </a:prstGeom>
        </p:spPr>
        <p:txBody>
          <a:bodyPr vert="horz" wrap="square" lIns="0" tIns="99567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E4BD67-FD8A-667F-5D4C-F362B68A2437}"/>
              </a:ext>
            </a:extLst>
          </p:cNvPr>
          <p:cNvSpPr txBox="1"/>
          <p:nvPr/>
        </p:nvSpPr>
        <p:spPr>
          <a:xfrm>
            <a:off x="381000" y="348615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5578248-4A37-62B9-A28E-53B56F4EC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58284"/>
            <a:ext cx="7848600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and Login: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and secure registration and login process.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to Various Services: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Government Services: Aadhar, Passport, Driving License, Vehicle Registration, etc.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 Services: 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earest hospitals, Nearest dispensaries, Nearest pharmacy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Housing and Rentals: Packers and Movers, House Renting, Nearest Community      Details, Food and Water Suppliers.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Financial Services: Monthly Budget Calculator, Nearest ATM and Banks.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Services: Metro, Railway and Bus Services.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Chatbot Assistance: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chatbot to help users with queries and provide quick links to relevant pages.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509005"/>
            <a:ext cx="5319852" cy="525271"/>
          </a:xfrm>
          <a:prstGeom prst="rect">
            <a:avLst/>
          </a:prstGeom>
        </p:spPr>
        <p:txBody>
          <a:bodyPr vert="horz" wrap="square" lIns="0" tIns="106502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pc="-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D8F4C7-4DA5-BF3C-BBE1-C5139D184262}"/>
              </a:ext>
            </a:extLst>
          </p:cNvPr>
          <p:cNvSpPr txBox="1"/>
          <p:nvPr/>
        </p:nvSpPr>
        <p:spPr>
          <a:xfrm>
            <a:off x="533400" y="310515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7E37F4B-E8C9-6287-A43E-B46B494D5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47750"/>
            <a:ext cx="8534400" cy="2812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 registers on the website by providing necessary details.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 logs in using their credentials.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 browses through different service categories.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 selects a service and accesses detailed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 completes any necessary forms or actions to utilize the service.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 interacts with the chatbot for assistance and quick navigation.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774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EB0559-AADA-624F-46AC-CFEB75210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753109"/>
            <a:ext cx="8153400" cy="40193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5319852" cy="525271"/>
          </a:xfrm>
          <a:prstGeom prst="rect">
            <a:avLst/>
          </a:prstGeom>
        </p:spPr>
        <p:txBody>
          <a:bodyPr vert="horz" wrap="square" lIns="0" tIns="114173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3CDAE-CBDC-C287-118D-512693A4790C}"/>
              </a:ext>
            </a:extLst>
          </p:cNvPr>
          <p:cNvSpPr txBox="1"/>
          <p:nvPr/>
        </p:nvSpPr>
        <p:spPr>
          <a:xfrm>
            <a:off x="457200" y="1123950"/>
            <a:ext cx="8077200" cy="281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Python, HTML, CSS, RSS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Frameworks: Django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 Bootstrap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Databases: SQLite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 Git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 VS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628" y="227838"/>
            <a:ext cx="5319852" cy="504624"/>
          </a:xfrm>
          <a:prstGeom prst="rect">
            <a:avLst/>
          </a:prstGeom>
        </p:spPr>
        <p:txBody>
          <a:bodyPr vert="horz" wrap="square" lIns="0" tIns="103504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85BFB9-AE9E-9541-385A-3B6440190AC6}"/>
              </a:ext>
            </a:extLst>
          </p:cNvPr>
          <p:cNvSpPr txBox="1"/>
          <p:nvPr/>
        </p:nvSpPr>
        <p:spPr>
          <a:xfrm>
            <a:off x="304800" y="971550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Aaron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(Team lead) 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Front end Development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Resource collection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RSS</a:t>
            </a:r>
          </a:p>
          <a:p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Thejas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Monikuttan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Front end Development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Resource collection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Report writing</a:t>
            </a:r>
          </a:p>
          <a:p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Shebin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Backend Development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Resource collection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RSS</a:t>
            </a:r>
          </a:p>
          <a:p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Thirmalreddy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Mary Shalini: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Front end Development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Chatbot Integration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Resource collection.	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Jenulin Makros G: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Front end Development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Chatbot Integration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Resource collection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331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650C65-64EA-48FF-A9EE-2B848786F9C2}"/>
              </a:ext>
            </a:extLst>
          </p:cNvPr>
          <p:cNvSpPr txBox="1"/>
          <p:nvPr/>
        </p:nvSpPr>
        <p:spPr>
          <a:xfrm>
            <a:off x="304800" y="1123950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integrated service website addresses the need for a centralized platform for accessing essential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chatbot feature enhances user experience by providing real-time assistance and quick navigation.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team is committed to delivering a solution that significantly improves the efficiency and convenience of accessing vital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look forward to making a positive impact on the community by simplifying access to essential services for 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*Project video link* :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hlinkClick r:id="rId2" action="ppaction://hlinkpres?slideindex=1&amp;slidetitle="/>
              </a:rPr>
              <a:t>https://youtu.be/xtRLUWlZknA?si=fM7fxwNnp4x2fIMS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555</Words>
  <Application>Microsoft Office PowerPoint</Application>
  <PresentationFormat>On-screen Show (16:9)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INTEGRATED COMMON SERVICES TO COMMON PEOPLE</vt:lpstr>
      <vt:lpstr>Problem Statement</vt:lpstr>
      <vt:lpstr>Unique Idea Brief (Solution)</vt:lpstr>
      <vt:lpstr>Features Offered</vt:lpstr>
      <vt:lpstr>Process flow</vt:lpstr>
      <vt:lpstr>Architecture Diagram</vt:lpstr>
      <vt:lpstr>Technologies used</vt:lpstr>
      <vt:lpstr>Team members and contribution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Ajeya Krishna</dc:creator>
  <cp:lastModifiedBy>Thejas Monikuttan</cp:lastModifiedBy>
  <cp:revision>3</cp:revision>
  <dcterms:created xsi:type="dcterms:W3CDTF">2024-07-15T11:42:45Z</dcterms:created>
  <dcterms:modified xsi:type="dcterms:W3CDTF">2024-07-15T17:07:14Z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2024-07-15T00:00:00Z</vt:filetime>
  </property>
  <property fmtid="{D5CDD505-2E9C-101B-9397-08002B2CF9AE}" pid="5" name="Producer">
    <vt:lpwstr>Microsoft® PowerPoint® 2021</vt:lpwstr>
  </property>
</Properties>
</file>