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theme" Target="theme/theme2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**Note: Use Linux only if you are already familiar with it. Don't pick it up for this course.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These requirements are a good minimum for success in the course. </a:t>
            </a:r>
          </a:p>
          <a:p>
            <a:r>
              <a:rPr lang="en-US" dirty="0" smtClean="0"/>
              <a:t>	- Personal Computer: Not shared with other people</a:t>
            </a:r>
          </a:p>
          <a:p>
            <a:r>
              <a:rPr lang="en-US" dirty="0" smtClean="0"/>
              <a:t>	- Second screen: Will make development more efficient; ease of remote learning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The recommendations are optional extras for those who have the resources and want them.</a:t>
            </a:r>
          </a:p>
          <a:p>
            <a:r>
              <a:rPr lang="en-US" dirty="0" smtClean="0"/>
              <a:t>Best monitor reviews: https://www.rtings.com/monitor/reviews/best/by-usage/programming-and-coding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what we covered today, you should be ready to hit the ground running on the next day of class!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Windows, MacOS, and Linux are the main operating systems in use today.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Your Canvas account is used to access all of the course material</a:t>
            </a:r>
          </a:p>
          <a:p>
            <a:r>
              <a:rPr lang="en-US" dirty="0" smtClean="0"/>
              <a:t>- GitHub is where you can store and share your code. Make sure your GitHub username is professional;</a:t>
            </a:r>
          </a:p>
          <a:p>
            <a:r>
              <a:rPr lang="en-US" dirty="0" smtClean="0"/>
              <a:t>  potential employers will look at your github account.</a:t>
            </a:r>
          </a:p>
          <a:p>
            <a:r>
              <a:rPr lang="en-US" dirty="0" smtClean="0"/>
              <a:t>- Replit is an easy way to test out code without having to spin up a whole new project.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recommend that you use VSCode as your text editor and Chrome as your internet browser. There are</a:t>
            </a:r>
          </a:p>
          <a:p>
            <a:r>
              <a:rPr lang="en-US" dirty="0" smtClean="0"/>
              <a:t>certainly valid alternatives to these (e.g., Atom, Sublime Text as editor, or Firefox Developer as browser).</a:t>
            </a:r>
          </a:p>
          <a:p>
            <a:r>
              <a:rPr lang="en-US" dirty="0" smtClean="0"/>
              <a:t>If you are already a user of these alternatives, please feel free to continue doing so. If in doubt, ask us!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In our activity, we will go into more depth on the things that are specific to each operating system. </a:t>
            </a:r>
          </a:p>
          <a:p>
            <a:r>
              <a:rPr lang="en-US" dirty="0" smtClean="0"/>
              <a:t>This will include things like Git Bash for Windows or the Homebrew Installer for Mac.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be using computers a lot, so small improvements that save a bit of time add up to big time savings.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The most important places to memorize a few shortcuts are your browser, your text editor, and your terminal.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have your browser open? Don't be shy, try them out!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A hard refresh forces the page to reload all its resources. This can be important if, say, you're a</a:t>
            </a:r>
          </a:p>
          <a:p>
            <a:r>
              <a:rPr lang="en-US" dirty="0" smtClean="0"/>
              <a:t>developer in the middle of creating those resources!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Hard reload is not listed on the table; if there is time, demonstrate how to do a hard reload.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*Pro Tip: Turn on autosave in VSCode by navigating to File in the menu bar and checking Autosave.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This is a great time to demo the Command + D feature of selecting the same text in </a:t>
            </a:r>
          </a:p>
          <a:p>
            <a:r>
              <a:rPr lang="en-US" dirty="0" smtClean="0"/>
              <a:t>multiple locations and changing many things at once.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Don't let the terminal scare you; it's not as bad as it sounds. We can quit any time we want!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We'll be learning more about using the terminal in the next lesson.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particular, some keyboard shortcuts in VSCode allow you to do things like mass updates</a:t>
            </a:r>
          </a:p>
          <a:p>
            <a:r>
              <a:rPr lang="en-US" dirty="0" smtClean="0"/>
              <a:t>that couldn't be done other than with a keyboard shortcut.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hyperlink" Target="https://pixabay.com/vectors/emergency-exit-green-white-309726/" TargetMode="External"/><Relationship Id="rId8" Type="http://schemas.openxmlformats.org/officeDocument/2006/relationships/notesSlide" Target="../notesSlides/notesSlide8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notesSlide" Target="../notesSlides/notesSlide9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notesSlide" Target="../notesSlides/notesSlide10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hyperlink" Target="https://commons.wikimedia.org/wiki/File:Operating_system_placement_(software).svg" TargetMode="External"/><Relationship Id="rId8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hyperlink" Target="https://github.com/logos" TargetMode="External"/><Relationship Id="rId8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hyperlink" Target="https://code.visualstudio.com/brand" TargetMode="External"/><Relationship Id="rId9" Type="http://schemas.openxmlformats.org/officeDocument/2006/relationships/notesSlide" Target="../notesSlides/notesSlide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hyperlink" Target="https://pxhere.com/en/photo/978001" TargetMode="External"/><Relationship Id="rId8" Type="http://schemas.openxmlformats.org/officeDocument/2006/relationships/notesSlide" Target="../notesSlides/notesSlide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notesSlide" Target="../notesSlides/notesSlide6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Choosing Your Tools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535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Choosing Your Tools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Terminal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371598"/>
            <a:ext cx="233629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 computer program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811018"/>
            <a:ext cx="413766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That allows us to type instructions and is used by programmers for many development tasks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551306"/>
            <a:ext cx="3785616" cy="26123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535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Choosing Your Tools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Keyboard Shortcuts: Terminal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734058"/>
            <a:ext cx="4128516" cy="10337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Sure, the terminal can get you into some trouble, but don't worry-we have the ultimate escape hatch: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722118"/>
            <a:ext cx="1495044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Ctrl + C</a:t>
            </a:r>
            <a:endParaRPr lang="en-US" sz="2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448558"/>
            <a:ext cx="374332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That's it! This little command will stop any process that is running on your terminal.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775836"/>
            <a:ext cx="3785616" cy="19306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72000" y="3706500"/>
            <a:ext cx="114681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Source: Pixabay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535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Choosing Your Tools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Let's Discuss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943100"/>
            <a:ext cx="679399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What's a good reason for memorizing a few keyboard shortcuts?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473960"/>
            <a:ext cx="294703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  A. Increasing your confidence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770124"/>
            <a:ext cx="268033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  B. Saving a little bit of time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3066288"/>
            <a:ext cx="294703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  C. Cut down on mouse usage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" y="3362452"/>
            <a:ext cx="282321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  D. Multi-task more efficiently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" y="3658616"/>
            <a:ext cx="19812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  E. All of the above</a:t>
            </a: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535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Choosing Your Tools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Quiz: Multiple Choice Answers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640554"/>
            <a:ext cx="679399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What's a good reason for memorizing a few keyboard shortcuts?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171414"/>
            <a:ext cx="329628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A. Increasing your confidence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500916"/>
            <a:ext cx="302958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B. Saving a little bit of time</a:t>
            </a:r>
            <a:endParaRPr lang="en-US" sz="15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" y="2830417"/>
            <a:ext cx="329628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C. Cut down on mouse usage</a:t>
            </a:r>
            <a:endParaRPr lang="en-US" sz="1500" dirty="0"/>
          </a:p>
        </p:txBody>
      </p:sp>
      <p:sp>
        <p:nvSpPr>
          <p:cNvPr id="12" name="Object 12"/>
          <p:cNvSpPr txBox="1"/>
          <p:nvPr/>
        </p:nvSpPr>
        <p:spPr>
          <a:xfrm>
            <a:off x="457200" y="3159919"/>
            <a:ext cx="317246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 🚫  D. Multi-task more efficiently</a:t>
            </a:r>
            <a:endParaRPr lang="en-US" sz="1500" dirty="0"/>
          </a:p>
        </p:txBody>
      </p:sp>
      <p:sp>
        <p:nvSpPr>
          <p:cNvPr id="13" name="Object 13"/>
          <p:cNvSpPr txBox="1"/>
          <p:nvPr/>
        </p:nvSpPr>
        <p:spPr>
          <a:xfrm>
            <a:off x="457200" y="3489420"/>
            <a:ext cx="223520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 ✅  E. All of the above</a:t>
            </a:r>
            <a:endParaRPr lang="en-US" sz="1500" dirty="0"/>
          </a:p>
        </p:txBody>
      </p:sp>
      <p:sp>
        <p:nvSpPr>
          <p:cNvPr id="14" name="Object 14"/>
          <p:cNvSpPr txBox="1"/>
          <p:nvPr/>
        </p:nvSpPr>
        <p:spPr>
          <a:xfrm>
            <a:off x="457200" y="3910362"/>
            <a:ext cx="7759065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BONUS: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Some VSCode shortcuts allow you to do things not possible in other programs.</a:t>
            </a:r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535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Choosing Your Tools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914972" y="1700022"/>
            <a:ext cx="240487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We've Covered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914972" y="2230882"/>
            <a:ext cx="129730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Tools &amp; Tips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914972" y="2527046"/>
            <a:ext cx="4908017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Technical Requirements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Operating System (OS)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Keyboard Shortcuts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914972" y="3758438"/>
            <a:ext cx="416052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You're ready to hit the ground running!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535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Choosing Your Tools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235710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660906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Define system requirements for success in the course.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Open up your terminal and other programs.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Perform keyboard shortcuts for common tasks.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Install needed tools on a development computer.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535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Choosing Your Tools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System Requirements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884934"/>
            <a:ext cx="167335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Requirements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32435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Personal computer no more than 5-6 years old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Second screen of some sort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MacOS, Linux, or Windows operating system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1884934"/>
            <a:ext cx="215798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Recommendations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32435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Macbook that can run the latest MacOS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Second screen is 23" or larger and not a TV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MacOS or Linux**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535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Choosing Your Tools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Is an Operating System?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211578"/>
            <a:ext cx="3909060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An OS is software that handles your computer's memory and processes.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971038"/>
            <a:ext cx="3811905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It manages your computer's hardware and software.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51903" y="914400"/>
            <a:ext cx="2625811" cy="3886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151903" y="4800600"/>
            <a:ext cx="189357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Source: Wikimedia Commons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535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Choosing Your Tools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Account Requirements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654296" y="2062734"/>
            <a:ext cx="167335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Requirements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654296" y="250215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 Canvas account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 free account on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 free account on </a:t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Replit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792" y="2009648"/>
            <a:ext cx="1143000" cy="11430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1792" y="3244088"/>
            <a:ext cx="4081780" cy="6441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Octocat/GitHub logos are </a:t>
            </a:r>
            <a:r>
              <a:rPr lang="en-US" sz="1000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provided by GitHub</a:t>
            </a:r>
            <a:r>
              <a:rPr lang="en-US" sz="10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and used legally as a promotion of GitHub.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535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Choosing Your Tools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Installation Requirements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505458"/>
            <a:ext cx="279806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Tools we need to install*: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1944878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Node.js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VSCode (or your choice)**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Chrome (or your choice)**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556254"/>
            <a:ext cx="375056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*Installations will naturally vary by operating system.</a:t>
            </a:r>
            <a:endParaRPr lang="en-US" sz="1200" dirty="0"/>
          </a:p>
        </p:txBody>
      </p:sp>
      <p:sp>
        <p:nvSpPr>
          <p:cNvPr id="11" name="Object 11"/>
          <p:cNvSpPr txBox="1"/>
          <p:nvPr/>
        </p:nvSpPr>
        <p:spPr>
          <a:xfrm>
            <a:off x="621792" y="3905758"/>
            <a:ext cx="3232404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**VSCode and Chrome work across all OSs.</a:t>
            </a:r>
            <a:endParaRPr lang="en-US" sz="1200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4183" y="1088580"/>
            <a:ext cx="2381250" cy="147637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74183" y="2839275"/>
            <a:ext cx="1415136" cy="141513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74183" y="4254411"/>
            <a:ext cx="201803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8"/>
                <a:latin typeface="Arial" pitchFamily="34" charset="0"/>
                <a:cs typeface="Arial" pitchFamily="34" charset="0"/>
              </a:rPr>
              <a:t>Source: Code.VisualStudio.com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535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Choosing Your Tools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Keyboard Shortcuts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868680" y="1655318"/>
            <a:ext cx="6366764" cy="817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Small improvements add up over time!</a:t>
            </a:r>
            <a:endParaRPr lang="en-US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808021"/>
            <a:ext cx="3344418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Most programs have keyboard shortcuts.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3476041"/>
            <a:ext cx="513776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Your browser (e.g., Chrome)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Your text editor (e.g., VSCode)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Your terminal</a:t>
            </a:r>
            <a:endParaRPr lang="en-US" sz="18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4668" y="2607869"/>
            <a:ext cx="3195224" cy="21168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214668" y="4724705"/>
            <a:ext cx="11391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u="sng" dirty="0" smtClean="0">
                <a:solidFill>
                  <a:srgbClr val="666666"/>
                </a:solidFill>
                <a:hlinkClick r:id="rId7"/>
                <a:latin typeface="Arial" pitchFamily="34" charset="0"/>
                <a:cs typeface="Arial" pitchFamily="34" charset="0"/>
              </a:rPr>
              <a:t>Source: PXHere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535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Choosing Your Tools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Keyboard Shortcuts: Chrome Browser</a:t>
            </a:r>
            <a:endParaRPr lang="en-US" sz="27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428496"/>
          <a:ext cx="-2286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Action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PC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Mac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New Tab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Ctrl + 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Command + 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Restore Closed Tab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Ctrl + Shift + 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Command + Shift + 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Refresh Page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Ctrl + R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Command + R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Open Developer Tools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Ctrl + Alt + J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Command + Option + J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Find Text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Ctrl + F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Command + F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Copy/Paste Selected Text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Ctrl + C / Ctrl + V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Command + C / Command + V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65354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Choosing Your Tools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Keyboard Shortcuts: VSCode</a:t>
            </a:r>
            <a:endParaRPr lang="en-US" sz="27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869440"/>
          <a:ext cx="-2286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Action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PC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true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Mac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Find Text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Ctrl + F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Command + F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Save File*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Ctrl + 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Command + 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Select Multiple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Ctrl + 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Command + 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Move Lines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Alt + Up/Down (Arrows)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 b="0" i="0">
                          <a:latin typeface="Arial"/>
                          <a:cs typeface="Arial"/>
                          <a:solidFill>
                            <a:srgbClr val="000000"/>
                          </a:solidFill>
                        </a:rPr>
                        <a:t>  Option + Up/Down (Arrows)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lnT w="1px" cap="flat" cmpd="sng" algn="ctr">
                      <a:solidFill>
                        <a:scrgbClr val="black"/>
                      </a:solidFill>
                    </a:lnT>
                    <a:lnL w="1px" cap="flat" cmpd="sng" algn="ctr">
                      <a:solidFill>
                        <a:scrgbClr val="black"/>
                      </a:solidFill>
                    </a:lnL>
                    <a:lnR w="1px" cap="flat" cmpd="sng" algn="ctr">
                      <a:solidFill>
                        <a:scrgbClr val="black"/>
                      </a:solidFill>
                    </a:lnR>
                    <a:lnB w="1px" cap="flat" cmpd="sng" algn="ctr">
                      <a:solidFill>
                        <a:scrgbClr val="black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2022-11-21T14:38:27Z</dcterms:created>
  <dcterms:modified xsi:type="dcterms:W3CDTF">2022-11-21T14:38:27Z</dcterms:modified>
</cp:coreProperties>
</file>