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theme" Target="theme/theme2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things we learn as children is to check for cars before we cross the street.</a:t>
            </a:r>
          </a:p>
          <a:p>
            <a:r>
              <a:rPr lang="en-US" dirty="0" smtClean="0"/>
              <a:t>*If* a car is coming, we wait.</a:t>
            </a:r>
          </a:p>
          <a:p>
            <a:r>
              <a:rPr lang="en-US" dirty="0" smtClean="0"/>
              <a:t>*Else* (or, otherwise), it's safe to cross.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need to teach our software to respond to similar true or false conditions.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01--We use conditional statements to respond to a condition&gt;&gt;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"if" statements let us create a block of code that ONLY runs when a Boolean expression is true.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There are three parts to this; </a:t>
            </a:r>
          </a:p>
          <a:p>
            <a:r>
              <a:rPr lang="en-US" dirty="0" smtClean="0"/>
              <a:t>  1. The 'if' keyword</a:t>
            </a:r>
          </a:p>
          <a:p>
            <a:r>
              <a:rPr lang="en-US" dirty="0" smtClean="0"/>
              <a:t>  2. The conditional statement in parenthesis</a:t>
            </a:r>
          </a:p>
          <a:p>
            <a:r>
              <a:rPr lang="en-US" dirty="0" smtClean="0"/>
              <a:t>  3. The block of code that runs if the conditional statement evaluates to true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02--run a console log if a variable has a certain value&gt;&gt;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"else if" statements let us ask a follow-up question if the first </a:t>
            </a:r>
          </a:p>
          <a:p>
            <a:r>
              <a:rPr lang="en-US" dirty="0" smtClean="0"/>
              <a:t>condition was false.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What if we changed the order of this conditional? Would the else if ever resolve?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"else" statements let us run code if all other conditions are false.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3--console log different strings depending on if a variable has a certain value&gt;&gt;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"switch" statements, like "if" statements, let us respond to conditions.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default case runs when the the variable doesn't match any of the previous cases.</a:t>
            </a:r>
          </a:p>
          <a:p>
            <a:r>
              <a:rPr lang="en-US" dirty="0" smtClean="0"/>
              <a:t>What is the equivalent in a standard if/else statement?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&lt;&lt;Exercise 4--use a switch statement to console log different strings depending on if a variable has a certain value. </a:t>
            </a:r>
          </a:p>
          <a:p>
            <a:r>
              <a:rPr lang="en-US" dirty="0" smtClean="0"/>
              <a:t>Use of 'default' is implied in the question.&gt;&gt;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notesSlide" Target="../notesSlides/notesSlide6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25.png"/><Relationship Id="rId8" Type="http://schemas.openxmlformats.org/officeDocument/2006/relationships/notesSlide" Target="../notesSlides/notesSlide7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Conditional Statements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switch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996186"/>
            <a:ext cx="17659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General Example:</a:t>
            </a:r>
            <a:endParaRPr lang="en-US" sz="15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292350"/>
            <a:ext cx="3657600" cy="17739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2056079"/>
            <a:ext cx="18078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Possible Example: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352243"/>
            <a:ext cx="4114800" cy="1654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switch Default Case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8800" y="14859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switch Default Case Example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600" y="1423721"/>
            <a:ext cx="6400800" cy="28675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470584"/>
            <a:ext cx="3200400" cy="3395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96338"/>
            <a:ext cx="236372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will be logged?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635758"/>
            <a:ext cx="16516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A. Eat breakfast.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31922"/>
            <a:ext cx="13220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B. Eat lunch.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228086"/>
            <a:ext cx="140589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C. Eat dinner.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3524250"/>
            <a:ext cx="153352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D. Eat a snack.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470584"/>
            <a:ext cx="3200400" cy="3395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29663"/>
            <a:ext cx="236372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will be logged?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569083"/>
            <a:ext cx="19570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Eat breakfast.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898585"/>
            <a:ext cx="153225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Eat lunch.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228086"/>
            <a:ext cx="17018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Eat dinner.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3557588"/>
            <a:ext cx="18294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Eat a snack.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367790"/>
            <a:ext cx="24688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We've Covered: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898650"/>
            <a:ext cx="221361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194814"/>
            <a:ext cx="634553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Conditions in Code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If Statements, Else If, and Else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Switch Statements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Switch Cases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760470"/>
            <a:ext cx="8497062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practice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by making a choose-your-own-adventure game!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171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9423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Identify when to use conditional statements.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Make conditional decisions using if-else statements.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Make conditional decisions using switch-case statements.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Conditions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9031" y="914400"/>
            <a:ext cx="6065938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Conditions in Code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1581" y="914400"/>
            <a:ext cx="5580838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if Statement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323267"/>
            <a:ext cx="17659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General Example: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619431"/>
            <a:ext cx="3566160" cy="1119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29200" y="2421336"/>
            <a:ext cx="18078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Possible Example: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2717500"/>
            <a:ext cx="3566160" cy="923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else if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659961"/>
            <a:ext cx="17659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General Example:</a:t>
            </a:r>
            <a:endParaRPr lang="en-US" sz="15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956125"/>
            <a:ext cx="3566160" cy="244638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29200" y="2184187"/>
            <a:ext cx="18078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Possible Example: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29200" y="2480351"/>
            <a:ext cx="3566160" cy="1397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659961"/>
            <a:ext cx="17659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General Example: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1956125"/>
            <a:ext cx="3566160" cy="244638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29200" y="2052239"/>
            <a:ext cx="18078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Possible Example: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2348403"/>
            <a:ext cx="3566160" cy="1661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633118"/>
            <a:ext cx="4023360" cy="27962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96338"/>
            <a:ext cx="236372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will be logged?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635758"/>
            <a:ext cx="19792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A. We made a profit!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31922"/>
            <a:ext cx="180975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B. We broke even!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228086"/>
            <a:ext cx="196596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C. We lost money. :(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3524250"/>
            <a:ext cx="113919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D. Nothing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074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Conditional Statements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669329"/>
            <a:ext cx="4023360" cy="2723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29663"/>
            <a:ext cx="236372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will be logged?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569083"/>
            <a:ext cx="22847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We made a profit!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898585"/>
            <a:ext cx="211518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We broke even!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228086"/>
            <a:ext cx="241046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C. We lost money. :(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3557588"/>
            <a:ext cx="14351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Nothing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2022-11-21T14:38:37Z</dcterms:created>
  <dcterms:modified xsi:type="dcterms:W3CDTF">2022-11-21T14:38:37Z</dcterms:modified>
</cp:coreProperties>
</file>