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4x3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theme" Target="theme/theme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these two pieces of code have in common? In what ways are they different?</a:t>
            </a:r>
          </a:p>
          <a:p>
            <a:r>
              <a:rPr lang="en-US" dirty="0" smtClean="0"/>
              <a:t>	1. These two pieces of code describe the same data.</a:t>
            </a:r>
          </a:p>
          <a:p>
            <a:r>
              <a:rPr lang="en-US" dirty="0" smtClean="0"/>
              <a:t>	2. They describe the data in different ways.</a:t>
            </a:r>
          </a:p>
          <a:p>
            <a:r>
              <a:rPr lang="en-US" dirty="0" smtClean="0"/>
              <a:t>UI stands for User Interface. UI is used in this context to describe how a user interacts with the page.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by class, using the '.' just like you would in CSS.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04--select an html element using "querySelector" and a class name&gt;&gt;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want all the elements that match a specific selector, you can use "querySelectorAll."</a:t>
            </a:r>
          </a:p>
          <a:p>
            <a:r>
              <a:rPr lang="en-US" dirty="0" smtClean="0"/>
              <a:t>It will return an array-like list (called a NodeList) of DOM elements.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05--select all h1 tags using "querySelectorAll"&gt;&gt;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following slides, we will discuss how to access an element's CSS property names </a:t>
            </a:r>
          </a:p>
          <a:p>
            <a:r>
              <a:rPr lang="en-US" dirty="0" smtClean="0"/>
              <a:t>and set CSS property values.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 elements have many methods and properties. Use documentation (W3Schools, Mozilla, etc.) </a:t>
            </a:r>
          </a:p>
          <a:p>
            <a:r>
              <a:rPr lang="en-US" dirty="0" smtClean="0"/>
              <a:t>when trying to do something specific.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One property you can accomplish quite a bit with is ".style."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Changing the properties of a style object will change the CSS for a specific element.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use any CSS property name, but it must be written in camelCase because JavaScript</a:t>
            </a:r>
          </a:p>
          <a:p>
            <a:r>
              <a:rPr lang="en-US" dirty="0" smtClean="0"/>
              <a:t>doesn't support using dashes inside variable names.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Note: If you forget to use a string for the property value, you will get an error!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06--change the background color of a header&gt;&gt;</a:t>
            </a:r>
          </a:p>
          <a:p>
            <a:r>
              <a:rPr lang="en-US" dirty="0" smtClean="0"/>
              <a:t>&lt;&lt;Exercise 07--change the text color of a header&gt;&gt;</a:t>
            </a:r>
          </a:p>
          <a:p>
            <a:r>
              <a:rPr lang="en-US" dirty="0" smtClean="0"/>
              <a:t>&lt;&lt;Exercise 08--change the font family of a header&gt;&gt;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It is a JavaScript object.</a:t>
            </a:r>
          </a:p>
          <a:p>
            <a:r>
              <a:rPr lang="en-US" dirty="0" smtClean="0"/>
              <a:t>2. It describes an HTML element.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browser takes in HTML and creates a JavaScript object that represents it.</a:t>
            </a:r>
          </a:p>
          <a:p>
            <a:r>
              <a:rPr lang="en-US" dirty="0" smtClean="0"/>
              <a:t>The object is called 'The DOM.'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DOM is the browser's interpretation of your HTML code. It is resturctured</a:t>
            </a:r>
          </a:p>
          <a:p>
            <a:r>
              <a:rPr lang="en-US" dirty="0" smtClean="0"/>
              <a:t>into JS objects that the browser can render, and which you can then edit using JS.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01--what does DOM stand for?&gt;&gt;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It may help you to think of it like this: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The DOM is an OBJECT that MODELS (represents) the HTML DOCUMENT and can be accessed by any scripting language</a:t>
            </a:r>
          </a:p>
          <a:p>
            <a:r>
              <a:rPr lang="en-US" dirty="0" smtClean="0"/>
              <a:t> like JavaScript.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 Take a look here at how we are accessing *index 1* of the *children* of the *body element*.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 You can use the data and methods of the DOM to change what the user sees with JavaScript.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02--qualities of the DOM&gt;&gt;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would happen if we later added another element to the HTML?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Traversing the DOM manually would be both tedious and brittle (prone to break often).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Instead, we can select elements the way we do with CSS, using a built-in function called "querySelector."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querySelector, you can select elements by the tag name...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&lt;&lt;Exercise 03--select an HTML element using "querySelector" and a tag name&gt;&gt;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notesSlide" Target="../notesSlides/notesSlide8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notesSlide" Target="../notesSlides/notesSlide9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notesSlide" Target="../notesSlides/notesSlide10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8.png"/><Relationship Id="rId6" Type="http://schemas.openxmlformats.org/officeDocument/2006/relationships/image" Target="../media/image19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notesSlide" Target="../notesSlides/notesSlide11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8.png"/><Relationship Id="rId6" Type="http://schemas.openxmlformats.org/officeDocument/2006/relationships/notesSlide" Target="../notesSlides/notesSlide1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8.png"/><Relationship Id="rId6" Type="http://schemas.openxmlformats.org/officeDocument/2006/relationships/image" Target="../media/image45.png"/><Relationship Id="rId7" Type="http://schemas.openxmlformats.org/officeDocument/2006/relationships/notesSlide" Target="../notesSlides/notesSlide13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notesSlide" Target="../notesSlides/notesSlide1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notesSlide" Target="../notesSlides/notes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notesSlide" Target="../notesSlides/notesSlide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3.png"/><Relationship Id="rId10" Type="http://schemas.openxmlformats.org/officeDocument/2006/relationships/notesSlide" Target="../notesSlides/notesSlide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notesSlide" Target="../notesSlides/notesSlide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notesSlide" Target="../notesSlides/notesSlide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notesSlide" Target="../notesSlides/notesSlide6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13766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The Document Object Model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171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Document Object Model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Familiar Syntax: querySelector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35610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 method on document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Takes in a CSS selector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Returns a DOM element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389976"/>
            <a:ext cx="3785616" cy="9350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171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Document Object Model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Selecting by Tag Name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582631"/>
            <a:ext cx="4023360" cy="89720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1832275"/>
            <a:ext cx="4023360" cy="23979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171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Document Object Model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Selecting by Class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614818"/>
            <a:ext cx="4023360" cy="83283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54880" y="2050999"/>
            <a:ext cx="3657600" cy="19604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171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Document Object Model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Question: Selecting by ID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868680" y="1730248"/>
            <a:ext cx="431596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How would you select the H2 tag by ID?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660447"/>
            <a:ext cx="4023360" cy="20116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610155"/>
            <a:ext cx="4023360" cy="21122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171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Document Object Model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Answer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868680" y="1604518"/>
            <a:ext cx="4073144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By using the </a:t>
            </a:r>
            <a:r>
              <a:rPr lang="en-US" sz="2800" b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symbol!</a:t>
            </a:r>
            <a:endParaRPr lang="en-US" sz="2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3280044"/>
            <a:ext cx="4023360" cy="77248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54880" y="2706167"/>
            <a:ext cx="3657600" cy="19202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171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Document Object Model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Tip: Passing Selectors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676553"/>
            <a:ext cx="7406640" cy="59253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3109895"/>
            <a:ext cx="166878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This will work.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3549315"/>
            <a:ext cx="3566160" cy="62764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14800" y="3380537"/>
            <a:ext cx="723900" cy="5715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029200" y="3093847"/>
            <a:ext cx="150647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This will not.</a:t>
            </a:r>
            <a:endParaRPr lang="en-US" sz="1800" dirty="0"/>
          </a:p>
        </p:txBody>
      </p: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29200" y="3533267"/>
            <a:ext cx="3566160" cy="6597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171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Document Object Model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Selecting Multiple Elements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638958"/>
            <a:ext cx="4023360" cy="7845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54880" y="2071116"/>
            <a:ext cx="3657600" cy="19202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171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Document Object Model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CSS and the DOM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560066"/>
            <a:ext cx="4350258" cy="1033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We covered CSS concepts earlier in this course, but let's discuss how CSS applies to the DOM.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1628140"/>
            <a:ext cx="468056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 DOM is a large JavaScript object that represents the entire HTML document.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Each HTML element is accessible as a nested property of the DOM. We use methods like </a:t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querySelector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to access them.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Each element has a </a:t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style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property allowing you to access and set CSS properties.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171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Document Object Model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Using the .style Property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989328"/>
            <a:ext cx="410794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DOM elements have many properties.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383028"/>
            <a:ext cx="4190238" cy="8559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b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style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is an object that represents CSS rules.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3193288"/>
            <a:ext cx="411861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It allows us to change the CSS properties of a specific element.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964692"/>
            <a:ext cx="3785616" cy="378561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171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Document Object Model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Property Names and Values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1921718"/>
            <a:ext cx="3591306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 can use </a:t>
            </a:r>
            <a:r>
              <a:rPr lang="en-US" sz="1800" i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any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CSS property.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462738"/>
            <a:ext cx="62674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BUT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2850342"/>
            <a:ext cx="3213735" cy="6822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It </a:t>
            </a:r>
            <a:r>
              <a:rPr lang="en-US" sz="1500" i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must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be written in </a:t>
            </a:r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camelCase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!</a:t>
            </a:r>
            <a:endParaRPr lang="en-US" sz="15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3349706"/>
            <a:ext cx="3566160" cy="74532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029200" y="1872610"/>
            <a:ext cx="3527298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 can use </a:t>
            </a:r>
            <a:r>
              <a:rPr lang="en-US" sz="1800" i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any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CSS property value (e.g., Arial).</a:t>
            </a:r>
            <a:endParaRPr lang="en-US" sz="1800" dirty="0"/>
          </a:p>
        </p:txBody>
      </p:sp>
      <p:sp>
        <p:nvSpPr>
          <p:cNvPr id="14" name="Object 14"/>
          <p:cNvSpPr txBox="1"/>
          <p:nvPr/>
        </p:nvSpPr>
        <p:spPr>
          <a:xfrm>
            <a:off x="5029200" y="2642230"/>
            <a:ext cx="62674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BUT</a:t>
            </a:r>
            <a:endParaRPr lang="en-US" sz="1500" dirty="0"/>
          </a:p>
        </p:txBody>
      </p:sp>
      <p:sp>
        <p:nvSpPr>
          <p:cNvPr id="15" name="Object 15"/>
          <p:cNvSpPr txBox="1"/>
          <p:nvPr/>
        </p:nvSpPr>
        <p:spPr>
          <a:xfrm>
            <a:off x="5029200" y="3029834"/>
            <a:ext cx="343662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It must be expressed as a string (e.g., 'Arial')</a:t>
            </a:r>
            <a:endParaRPr lang="en-US" sz="1500" dirty="0"/>
          </a:p>
        </p:txBody>
      </p: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29200" y="3516498"/>
            <a:ext cx="3566160" cy="6276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171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Document Object Model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7457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2170938"/>
            <a:ext cx="490001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Define DOM.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Select an element from an HTML page using JavaScript.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Change an element's styles.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171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Document Object Model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020826"/>
            <a:ext cx="246888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We've Covered: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1551686"/>
            <a:ext cx="266890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 Document Object Model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1847850"/>
            <a:ext cx="7715225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HTML and the DOM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Defining the DOM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Using and Traversing the DOM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Using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querySelector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querySelectorAll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CSS and the DOM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CSS Property Names and Values in the DOM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4234434"/>
            <a:ext cx="5349240" cy="779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practice modifying </a:t>
            </a:r>
            <a:r>
              <a:rPr lang="en-US" sz="1800" b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with </a:t>
            </a:r>
            <a:r>
              <a:rPr lang="en-US" sz="1800" b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JavaScript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171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Document Object Model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Discussion: Expressing UI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720992"/>
            <a:ext cx="7406640" cy="5036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9664" y="2607869"/>
            <a:ext cx="3178432" cy="211683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2827416"/>
            <a:ext cx="4023360" cy="16777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171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Document Object Model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Question: Expressing UI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641720"/>
            <a:ext cx="3785616" cy="43156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068199"/>
            <a:ext cx="3785616" cy="15786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171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Document Object Model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 and the DOM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231875"/>
            <a:ext cx="86868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671295"/>
            <a:ext cx="1672046" cy="111358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08514" y="2783042"/>
            <a:ext cx="496389" cy="49638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396343" y="2331466"/>
            <a:ext cx="154533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Browser</a:t>
            </a:r>
            <a:endParaRPr lang="en-US" sz="18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96343" y="2770886"/>
            <a:ext cx="914400" cy="9144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9829" y="2783042"/>
            <a:ext cx="496389" cy="49638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335486" y="2317482"/>
            <a:ext cx="123901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DOM</a:t>
            </a:r>
            <a:endParaRPr lang="en-US" sz="1800" dirty="0"/>
          </a:p>
        </p:txBody>
      </p: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35486" y="2756902"/>
            <a:ext cx="2259874" cy="9423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171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Document Object Model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DOM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42441" y="227990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ocument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bject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odel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598984"/>
            <a:ext cx="3785616" cy="25170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171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Document Object Model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Traversing the DOM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2209800"/>
            <a:ext cx="441769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 DOM is a global variable named "document."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597404"/>
            <a:ext cx="4392930" cy="860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It is a big, nested object that represents all HTML elements displayed in the browser and their properties.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3366008"/>
            <a:ext cx="395478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We can get to specific elements in the DOM using '.' and '[ ]'.</a:t>
            </a:r>
            <a:endParaRPr lang="en-US" sz="15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408359"/>
            <a:ext cx="4023360" cy="95756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2457359"/>
            <a:ext cx="4023360" cy="2196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171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Document Object Model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Question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868680" y="1679448"/>
            <a:ext cx="3625596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would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myHeader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be now?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3187507"/>
            <a:ext cx="4023360" cy="95756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07811" y="2607869"/>
            <a:ext cx="3551738" cy="21168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17170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The Document Object Model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Answer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868680" y="1679448"/>
            <a:ext cx="4158234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Now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myHeader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is actually the image.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3187507"/>
            <a:ext cx="4023360" cy="95756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07811" y="2607869"/>
            <a:ext cx="3551738" cy="21168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2022-11-21T14:40:48Z</dcterms:created>
  <dcterms:modified xsi:type="dcterms:W3CDTF">2022-11-21T14:40:48Z</dcterms:modified>
</cp:coreProperties>
</file>