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theme" Target="theme/theme2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are a way of organizing your code into reusable snippets.</a:t>
            </a:r>
          </a:p>
          <a:p>
            <a:r>
              <a:rPr lang="en-US" dirty="0" smtClean="0"/>
              <a:t>Function names have the same rules as variable names.</a:t>
            </a:r>
          </a:p>
          <a:p>
            <a:r>
              <a:rPr lang="en-US" dirty="0" smtClean="0"/>
              <a:t>The parentheses may contain parameters, but we will discuss those later.</a:t>
            </a:r>
          </a:p>
          <a:p>
            <a:r>
              <a:rPr lang="en-US" dirty="0" smtClean="0"/>
              <a:t>The curly braces will contain the code for your function.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1: Define a function&gt;&gt;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Developer is a really generic term for someone who can program basically anything, from the web and </a:t>
            </a:r>
          </a:p>
          <a:p>
            <a:r>
              <a:rPr lang="en-US" dirty="0" smtClean="0"/>
              <a:t>desktop to mobile and embedded systems.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In this image we see an LED screen attached to a very small computer known as a RaspberryPi. </a:t>
            </a:r>
          </a:p>
          <a:p>
            <a:r>
              <a:rPr lang="en-US" dirty="0" smtClean="0"/>
              <a:t>You can program for RaspberryPi in (among other things) Python, which we will learn in the extended program.</a:t>
            </a:r>
          </a:p>
          <a:p>
            <a:r>
              <a:rPr lang="en-US" dirty="0" smtClean="0"/>
              <a:t>The job of programming goes far outside the web. Don't limit yourself!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is a reusable block of code, but how do you use it?</a:t>
            </a:r>
          </a:p>
          <a:p>
            <a:r>
              <a:rPr lang="en-US" dirty="0" smtClean="0"/>
              <a:t>To use a function, you have to "call" it. You call a function by its name, with a pair of parentheses.</a:t>
            </a:r>
          </a:p>
          <a:p>
            <a:r>
              <a:rPr lang="en-US" dirty="0" smtClean="0"/>
              <a:t>You can call a function as many times as you want after it has been defined in the code.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2: Call a function&gt;&gt;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allow you to change up what your function does.</a:t>
            </a:r>
          </a:p>
          <a:p>
            <a:r>
              <a:rPr lang="en-US" dirty="0" smtClean="0"/>
              <a:t>Every time you call the function, it will behave according to the input it receives.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It is often a good idea to check what inputs people pass in (send as parameters); if you expect a number </a:t>
            </a:r>
          </a:p>
          <a:p>
            <a:r>
              <a:rPr lang="en-US" dirty="0" smtClean="0"/>
              <a:t>and someone passes in a word, it can break what your function does.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3: Define a function with a parameter&gt;&gt;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don't always want your functions to just log to the console.</a:t>
            </a:r>
          </a:p>
          <a:p>
            <a:r>
              <a:rPr lang="en-US" dirty="0" smtClean="0"/>
              <a:t>Return statements allow you to compute and then store a value for later use.</a:t>
            </a:r>
          </a:p>
          <a:p>
            <a:r>
              <a:rPr lang="en-US" dirty="0" smtClean="0"/>
              <a:t>This makes functions much more useful; now, you can ask a question and get a response based</a:t>
            </a:r>
          </a:p>
          <a:p>
            <a:r>
              <a:rPr lang="en-US" dirty="0" smtClean="0"/>
              <a:t>on the value you submit, or make a calculation that updates based on your inputs.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4: Define a function with a return statement--define a function that returns strings based </a:t>
            </a:r>
          </a:p>
          <a:p>
            <a:r>
              <a:rPr lang="en-US" dirty="0" smtClean="0"/>
              <a:t>on the argument&gt;&gt;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any element of writing code that you've learned so far in your functions.</a:t>
            </a:r>
          </a:p>
          <a:p>
            <a:r>
              <a:rPr lang="en-US" dirty="0" smtClean="0"/>
              <a:t>Different tasks will require you to use loops, conditionals, and other elements within</a:t>
            </a:r>
          </a:p>
          <a:p>
            <a:r>
              <a:rPr lang="en-US" dirty="0" smtClean="0"/>
              <a:t>functions that you write.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It is important that you name your functions with descriptive names, so that reading </a:t>
            </a:r>
          </a:p>
          <a:p>
            <a:r>
              <a:rPr lang="en-US" dirty="0" smtClean="0"/>
              <a:t>the code that uses your functions is easy. In this example, the name 'isEven' is descriptive and </a:t>
            </a:r>
          </a:p>
          <a:p>
            <a:r>
              <a:rPr lang="en-US" dirty="0" smtClean="0"/>
              <a:t>makes the function easy to use; the function simply returns true if the parameter passed in is an even </a:t>
            </a:r>
          </a:p>
          <a:p>
            <a:r>
              <a:rPr lang="en-US" dirty="0" smtClean="0"/>
              <a:t>number, and otherwise it returns false.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5: Use the return value from a function--use the return values of two functions to </a:t>
            </a:r>
          </a:p>
          <a:p>
            <a:r>
              <a:rPr lang="en-US" dirty="0" smtClean="0"/>
              <a:t>customize a string&gt;&gt;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functions in a descriptive, concise way is a key skill for any developer.</a:t>
            </a:r>
          </a:p>
          <a:p>
            <a:r>
              <a:rPr lang="en-US" dirty="0" smtClean="0"/>
              <a:t>Functions can make or break your code, both functionally and legibly.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Any time learners notice themselves writing the same chunk of code repeatedly, they should consider </a:t>
            </a:r>
          </a:p>
          <a:p>
            <a:r>
              <a:rPr lang="en-US" dirty="0" smtClean="0"/>
              <a:t>whether writing a function makes sense.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variables are relative to the scope in which they are defined. </a:t>
            </a:r>
          </a:p>
          <a:p>
            <a:r>
              <a:rPr lang="en-US" dirty="0" smtClean="0"/>
              <a:t>Because 'parameter1' and 'hobby' are both defined wihtin the function, they can't be </a:t>
            </a:r>
          </a:p>
          <a:p>
            <a:r>
              <a:rPr lang="en-US" dirty="0" smtClean="0"/>
              <a:t>referenced outside of the function, and their values can only be accessed if </a:t>
            </a:r>
          </a:p>
          <a:p>
            <a:r>
              <a:rPr lang="en-US" dirty="0" smtClean="0"/>
              <a:t>returned by the function.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&lt;&lt;Make sure students feel comfortable with the concept of functions, both </a:t>
            </a:r>
          </a:p>
          <a:p>
            <a:r>
              <a:rPr lang="en-US" dirty="0" smtClean="0"/>
              <a:t>defining them and using them to make their code more readable.&gt;&gt;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We've learned a ton today haven't we?</a:t>
            </a:r>
          </a:p>
          <a:p>
            <a:r>
              <a:rPr lang="en-US" dirty="0" smtClean="0"/>
              <a:t>Let's take a quick step back and remind ourselves what all this is for by taking a look at a potential career!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notesSlide" Target="../notesSlides/notesSlide8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notesSlide" Target="../notesSlides/notesSlide9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hyperlink" Target="https://learn.adafruit.com/16x32-rgb-display-with-raspberry-pi-part-2" TargetMode="External"/><Relationship Id="rId8" Type="http://schemas.openxmlformats.org/officeDocument/2006/relationships/notesSlide" Target="../notesSlides/notesSlide10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notesSlide" Target="../notesSlides/notes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notesSlide" Target="../notesSlides/notesSlide6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Functions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88849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Functions Review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941830"/>
            <a:ext cx="7943850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Functions can help organize your code into more manageable and readable chunks.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564130"/>
            <a:ext cx="8389620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Functions are defined with the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keyword, followed by the function name and a pair of parentheses that may or may not include parameters.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288030"/>
            <a:ext cx="7902702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code for the function is placed in curly braces and a return statement is optional.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8680" y="228600"/>
            <a:ext cx="88849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12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Career Spotlight</a:t>
            </a:r>
            <a:endParaRPr lang="en-US" sz="2700" dirty="0"/>
          </a:p>
        </p:txBody>
      </p:sp>
      <p:sp>
        <p:nvSpPr>
          <p:cNvPr id="9" name="Object 9"/>
          <p:cNvSpPr txBox="1"/>
          <p:nvPr/>
        </p:nvSpPr>
        <p:spPr>
          <a:xfrm>
            <a:off x="2850642" y="2603500"/>
            <a:ext cx="3625596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Career Spotlight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88849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Wow Factor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343150"/>
            <a:ext cx="3578860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 look inside the job: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932430"/>
            <a:ext cx="247802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Application Developer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321562"/>
            <a:ext cx="3785616" cy="28392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72000" y="4160774"/>
            <a:ext cx="124460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Source: ADA Fruit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88849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You've Got This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585468"/>
            <a:ext cx="277520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Today we learned about: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116328"/>
            <a:ext cx="106489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412492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JavaScript Objects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Function Definition and Invocation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Parameter &amp; Arguments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Return Statements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Scope &amp; Variables</a:t>
            </a:r>
            <a:endParaRPr lang="en-US" sz="18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10328" y="914400"/>
            <a:ext cx="310896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88849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798574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2223770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Employ functions to create reusable pieces of code.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Organize your code effectively using functions.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88849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549908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function is a block of code designed to perform a particular task.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function expression </a:t>
            </a:r>
            <a:r>
              <a:rPr lang="en-US" sz="1800" i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must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have the following properties: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keyword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function name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pair of parentheses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pair of curly braces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130662"/>
            <a:ext cx="3785616" cy="14536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88849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Calling a Function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964436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call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(or use) a function, you write only the name with a pair of parentheses.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You may recognize this syntax, as you have already been using functions; the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console.log()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command is a function.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854312"/>
            <a:ext cx="3785616" cy="20063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88849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Parameters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514602"/>
            <a:ext cx="4139565" cy="860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Building on the necessary syntax, there are some additional things you can do. The first of these are parameters.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283206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Parameters allow for inputs to the function.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You may include as many parameters as you want.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To use parameters, put the new value inside the parentheses when you call the function.</a:t>
            </a:r>
            <a:endParaRPr lang="en-US" sz="18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22117" y="914400"/>
            <a:ext cx="3485381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88849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Return Statements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891284"/>
            <a:ext cx="391858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second optional piece of a function is a return statement.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469388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When the function reaches a return statement, it stops executing and goes back to where the function was called.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value that is returned can be stored in a variable.</a:t>
            </a:r>
            <a:endParaRPr lang="en-US" sz="18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750207"/>
            <a:ext cx="3785616" cy="2214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88849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Using Functions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9120" y="914400"/>
            <a:ext cx="4572000" cy="41010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1792" y="2015236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Parameters and returns can be combined with other code elements that you have learned, like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conditionals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You don't have to store the returned values in a variable to use them.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88849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Organizing Your Code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166366"/>
            <a:ext cx="423595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Functions allow us to simplify our code.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605786"/>
            <a:ext cx="88868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Instead of repeating the same lines of code everywhere they are necessary, we can create a function.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This has the benefit of making your code more readable, as long as you name your functions well.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88849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Scope and Function Variables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6280" y="2286000"/>
            <a:ext cx="4572000" cy="15179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523492"/>
            <a:ext cx="3840480" cy="644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Scope</a:t>
            </a:r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refers to the place in your code where a variable is defined.</a:t>
            </a:r>
            <a:endParaRPr lang="en-US" sz="12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1984756"/>
            <a:ext cx="3840480" cy="1202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Curly braces can help you see where your variable exists. Because </a:t>
            </a:r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hobby</a:t>
            </a:r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in this example is defined </a:t>
            </a:r>
            <a:r>
              <a:rPr lang="en-US" sz="12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inside</a:t>
            </a:r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myFunction()</a:t>
            </a:r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, it cannot be used or even referenced outside of the function.</a:t>
            </a:r>
            <a:endParaRPr lang="en-US" sz="12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3004820"/>
            <a:ext cx="3840480" cy="948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same logic applies to </a:t>
            </a:r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parameter1</a:t>
            </a:r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 Because it is passed in to the function, the variable with the name </a:t>
            </a:r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parameter1</a:t>
            </a:r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only exists within the function.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621792" y="3770884"/>
            <a:ext cx="3840480" cy="694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Every time the function is called, the </a:t>
            </a:r>
            <a:r>
              <a:rPr lang="en-US" sz="12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variables (that only exist in the function) are remade.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2022-11-21T14:40:41Z</dcterms:created>
  <dcterms:modified xsi:type="dcterms:W3CDTF">2022-11-21T14:40:41Z</dcterms:modified>
</cp:coreProperties>
</file>