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heme" Target="theme/theme2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functions with ".addEventListener", the function (the code we write between the curly braces)</a:t>
            </a:r>
          </a:p>
          <a:p>
            <a:r>
              <a:rPr lang="en-US" dirty="0" smtClean="0"/>
              <a:t>will only run when an event (like 'click') fires to run.</a:t>
            </a:r>
          </a:p>
          <a:p>
            <a:r>
              <a:rPr lang="en-US" dirty="0" smtClean="0"/>
              <a:t>It is *listening* (waiting) for an event to trigger the function.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&lt;&lt;Insert an analogy here (for example "waiting for the previous runner to hand you a baton before you run")&gt;&gt;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add an action when the user clicks! First, we add an event listener to our button element;</a:t>
            </a:r>
          </a:p>
          <a:p>
            <a:r>
              <a:rPr lang="en-US" dirty="0" smtClean="0"/>
              <a:t>next we tell the event listener which event to listen for (in our case, a click);</a:t>
            </a:r>
          </a:p>
          <a:p>
            <a:r>
              <a:rPr lang="en-US" dirty="0" smtClean="0"/>
              <a:t>then we define the function to be run using the keyword "function", parentheses, and curly brackets.</a:t>
            </a:r>
          </a:p>
          <a:p>
            <a:r>
              <a:rPr lang="en-US" dirty="0" smtClean="0"/>
              <a:t>Finally, inside the curly brackets, we put the code that we want to execute when the button is clicked</a:t>
            </a:r>
          </a:p>
          <a:p>
            <a:r>
              <a:rPr lang="en-US" dirty="0" smtClean="0"/>
              <a:t>(in our case, changing the text content of our button to read, "I was clicked!").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Remember, we are just establishing what happens when someone clicks a button--it hasn't happened yet! </a:t>
            </a:r>
          </a:p>
          <a:p>
            <a:r>
              <a:rPr lang="en-US" dirty="0" smtClean="0"/>
              <a:t>The button will still have the same text we assigned to it a few lines earlier.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user interacting with our code. The only reason our code knows this is happening </a:t>
            </a:r>
          </a:p>
          <a:p>
            <a:r>
              <a:rPr lang="en-US" dirty="0" smtClean="0"/>
              <a:t>is because we told it to listen for this type of interaction.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click is "heard" by the program which triggers the function to execute.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we wrote in the curly brackets of the function runs, thus changing the text content of our button.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access an object... What's an object?</a:t>
            </a:r>
          </a:p>
          <a:p>
            <a:r>
              <a:rPr lang="en-US" dirty="0" smtClean="0"/>
              <a:t>We can access an object, which is a &lt;&lt;insert class's answer to prior question&gt;&gt; that represents the event that has fired.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*defining* a parameter here, not passing an argument. "addEventListener" passes in the argument when the event fires.</a:t>
            </a:r>
          </a:p>
          <a:p>
            <a:r>
              <a:rPr lang="en-US" dirty="0" smtClean="0"/>
              <a:t>We are saying, "whatever value is passed in this funciton will be stored in a local variable called 'e'"</a:t>
            </a:r>
          </a:p>
          <a:p>
            <a:r>
              <a:rPr lang="en-US" dirty="0" smtClean="0"/>
              <a:t>We could call this variable anything we want; conventionally, we call it 'e', though you may also see </a:t>
            </a:r>
          </a:p>
          <a:p>
            <a:r>
              <a:rPr lang="en-US" dirty="0" smtClean="0"/>
              <a:t>'evt', 'event', or something similar.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&lt;&lt;The nuances of parameters may be beyond learners here; if there is a lot of confusion, simplify it down to</a:t>
            </a:r>
          </a:p>
          <a:p>
            <a:r>
              <a:rPr lang="en-US" dirty="0" smtClean="0"/>
              <a:t>"write the function with an e in the parentheses and then you can access the event object in that function."</a:t>
            </a:r>
          </a:p>
          <a:p>
            <a:r>
              <a:rPr lang="en-US" dirty="0" smtClean="0"/>
              <a:t>Learners will have more time to get comfortable with the topic in the extended course.&gt;&gt;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property that we will use pretty regularly is the event target, which references the element that fired the event.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03--change the text content of a button when clicked (use "e.target")&gt;&gt;</a:t>
            </a:r>
          </a:p>
          <a:p>
            <a:r>
              <a:rPr lang="en-US" dirty="0" smtClean="0"/>
              <a:t>&lt;&lt;Exercise 04--change the background color of a header when hovered over (use "e.target")&gt;&gt;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Direct learners to complete the Experience Check-In survey at the end of this module. </a:t>
            </a:r>
          </a:p>
          <a:p>
            <a:r>
              <a:rPr lang="en-US" dirty="0" smtClean="0"/>
              <a:t>The survey must be completed to gain access material in the next module of the course. 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listeners are functions themselves. When we call .addEventListener on an element, </a:t>
            </a:r>
          </a:p>
          <a:p>
            <a:r>
              <a:rPr lang="en-US" dirty="0" smtClean="0"/>
              <a:t>the event listener will tell the browser to wait for the first argument, the event </a:t>
            </a:r>
          </a:p>
          <a:p>
            <a:r>
              <a:rPr lang="en-US" dirty="0" smtClean="0"/>
              <a:t>(click, mouseover, etc.). Then the event listener will invoke the function that is </a:t>
            </a:r>
          </a:p>
          <a:p>
            <a:r>
              <a:rPr lang="en-US" dirty="0" smtClean="0"/>
              <a:t>passed as the second parameter.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kinds of things do these events commonly trigger?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&lt;&lt;You can use an example or two to get learners started (for example "mousing over a product image will display its price")&gt;&gt;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&lt;&lt;Exercise 01--console log a message when an element is clicked&gt;&gt;</a:t>
            </a:r>
          </a:p>
          <a:p>
            <a:r>
              <a:rPr lang="en-US" dirty="0" smtClean="0"/>
              <a:t>&lt;&lt;Exercise 02--console log a message when an element is hovered over&gt;&gt;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"addEventListener", we can make pages that respond to user interaction.</a:t>
            </a:r>
          </a:p>
          <a:p>
            <a:r>
              <a:rPr lang="en-US" dirty="0" smtClean="0"/>
              <a:t>All we have to do is change the DOM (what the user sees) in an event listener, which runs when the user triggers an event.</a:t>
            </a:r>
          </a:p>
          <a:p>
            <a:r>
              <a:rPr lang="en-US" dirty="0" smtClean="0"/>
              <a:t>We'll walk through this example together in eight steps.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blank screen is intentional here (nothing would show up yet at this point in the program)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line creates a button in JavaScript. </a:t>
            </a:r>
          </a:p>
          <a:p>
            <a:r>
              <a:rPr lang="en-US" dirty="0" smtClean="0"/>
              <a:t>    The page is still blank because we haven't put that element in the DOM yet.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 we add some text to the button so users know what to do.</a:t>
            </a:r>
          </a:p>
          <a:p>
            <a:r>
              <a:rPr lang="en-US" dirty="0" smtClean="0"/>
              <a:t>    Again, because the element hasn't been appended anywhere to the DOM, our user still sees a blank page.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line appends our created button to the page, rendering it for the user.</a:t>
            </a:r>
          </a:p>
          <a:p>
            <a:r>
              <a:rPr lang="en-US" dirty="0" smtClean="0"/>
              <a:t>It doesn't do anything yet when clicked.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notesSlide" Target="../notesSlides/notesSlide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notesSlide" Target="../notesSlides/notesSlide6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notesSlide" Target="../notesSlides/notesSlide7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notesSlide" Target="../notesSlides/notesSlide8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notesSlide" Target="../notesSlides/notesSlide9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notesSlide" Target="../notesSlides/notesSlide10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notesSlide" Target="../notesSlides/notesSlide1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Relationship Id="rId8" Type="http://schemas.openxmlformats.org/officeDocument/2006/relationships/notesSlide" Target="../notesSlides/notesSlide1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notesSlide" Target="../notesSlides/notesSlide1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notesSlide" Target="../notesSlides/notesSlide1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notesSlide" Target="../notesSlides/notesSlide1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notesSlide" Target="../notesSlides/notesSlide16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1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notesSlide" Target="../notesSlides/notesSlide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Intro to DOM Events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057400" y="2614930"/>
            <a:ext cx="6789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Two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31299"/>
            <a:ext cx="3785616" cy="1052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Dynamic Pages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294961"/>
            <a:ext cx="4023360" cy="14725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1. The Page Loads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2. The Button Is Created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3. 'Click Me!' Is Added to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4. The Button Is Added to the Page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5. An Event Listener Is Added to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6. The User Clicks the Button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7. The Event Handler Starts to Run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8. The Button's Content Changes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54144"/>
            <a:ext cx="4023360" cy="17541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353142"/>
            <a:ext cx="3657600" cy="1356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Attach an event listener to a DOM element.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Modify the DOM in response to a DOM event.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 an event object to reference the target of a DOM event.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Event Object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78064"/>
            <a:ext cx="7900416" cy="13588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Event Object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937102"/>
            <a:ext cx="7900416" cy="184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Event Target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615948"/>
            <a:ext cx="754380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Event Object has many properties, but only a few of them are really relevant to what we're doing in this course.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913279"/>
            <a:ext cx="4114800" cy="15060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913279"/>
            <a:ext cx="4114800" cy="1506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48130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78990"/>
            <a:ext cx="19678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75154"/>
            <a:ext cx="6099785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Defining Event Listeners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Event Listener Arguments and Functions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.addEventListener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Event Target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991610"/>
            <a:ext cx="672312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using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event listeners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to respond to user events.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How's it going?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65350"/>
            <a:ext cx="8304784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Tell us about your experience in the Introduction to Software Development course.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110230"/>
            <a:ext cx="797356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Following the DOM Manipulation Quiz, please complete the final Experience Check-In Survey in Canvas.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element.addEventListener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12010"/>
            <a:ext cx="38816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Can be called on any DOM element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551430"/>
            <a:ext cx="822960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Event Listeners Are Functions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35150"/>
            <a:ext cx="3713988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Event listeners are functions themselves.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780030"/>
            <a:ext cx="4174236" cy="1236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Event listener functions take 2 arguments: an </a:t>
            </a:r>
            <a:r>
              <a:rPr lang="en-US" sz="1800" b="1" dirty="0" smtClean="0">
                <a:solidFill>
                  <a:srgbClr val="00AF5F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and a </a:t>
            </a:r>
            <a:r>
              <a:rPr lang="en-US" sz="1800" b="1" dirty="0" smtClean="0">
                <a:solidFill>
                  <a:srgbClr val="F900FD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73579"/>
            <a:ext cx="3785616" cy="567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First Argument: An Event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033272" y="1946402"/>
            <a:ext cx="131673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Examples: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033272" y="238582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Click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Mouseover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Keypress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Drag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73579"/>
            <a:ext cx="3785616" cy="567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Warning: Always Pass Events as Strings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763774"/>
            <a:ext cx="3566160" cy="534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4800" y="2745486"/>
            <a:ext cx="723900" cy="571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2751292"/>
            <a:ext cx="3566160" cy="5598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Second Argument: A Function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22399"/>
            <a:ext cx="435711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function is code that runs when called.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461819"/>
            <a:ext cx="7900416" cy="1185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addEventListener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52456"/>
            <a:ext cx="4023360" cy="957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54880" y="2181230"/>
            <a:ext cx="3657600" cy="1700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1086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 to DOM Events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Question: Event Listeners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500630"/>
            <a:ext cx="381762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will be logged in the console first, one or two?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19943"/>
            <a:ext cx="3785616" cy="1075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2022-11-21T14:40:51Z</dcterms:created>
  <dcterms:modified xsi:type="dcterms:W3CDTF">2022-11-21T14:40:51Z</dcterms:modified>
</cp:coreProperties>
</file>