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4x3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theme" Target="theme/theme2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terminal is often referred to as command line interface [CLI] or console.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users will likely be using Git Bash, </a:t>
            </a:r>
          </a:p>
          <a:p>
            <a:r>
              <a:rPr lang="en-US" dirty="0" smtClean="0"/>
              <a:t>MacOS users on Catalina or newer will likely be using Zsh (that is what comes default on Terminal), </a:t>
            </a:r>
          </a:p>
          <a:p>
            <a:r>
              <a:rPr lang="en-US" dirty="0" smtClean="0"/>
              <a:t>Linux users and older MacOS userswill likey be using Bash.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* OhMyZsh is a very common framework used to manage Zsh configurations and change the look of the terminal.</a:t>
            </a:r>
          </a:p>
          <a:p>
            <a:r>
              <a:rPr lang="en-US" dirty="0" smtClean="0"/>
              <a:t>&lt;&lt; let learners know that despite the aesthetic changes, the functionality stays the same.&gt;&gt;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Terminals allow us to run many programs, made just for developers, </a:t>
            </a:r>
          </a:p>
          <a:p>
            <a:r>
              <a:rPr lang="en-US" dirty="0" smtClean="0"/>
              <a:t>which don't have a GUI (Graphical User Interface).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typing 'ls' right after opening the terminal displays the contents of your home directory</a:t>
            </a:r>
          </a:p>
          <a:p>
            <a:r>
              <a:rPr lang="en-US" dirty="0" smtClean="0"/>
              <a:t>(the one that contains your Desktop, Documents, and Pictures folders.)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Occassionally, you will see a warning or error message when you access a folder in your terminal for the first time.</a:t>
            </a:r>
          </a:p>
          <a:p>
            <a:r>
              <a:rPr lang="en-US" dirty="0" smtClean="0"/>
              <a:t>As long you are the one controlling your terminal, it should be fine to simply click OK and dismiss the warning.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you need to go back to the parent of the current directory, you can use ..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Occassionally, you may see this error on a Mac. </a:t>
            </a:r>
          </a:p>
          <a:p>
            <a:r>
              <a:rPr lang="en-US" dirty="0" smtClean="0"/>
              <a:t>When you do, you can follow these steps to use VSCode to add the 'code' command to your terminal.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notesSlide" Target="../notesSlides/notesSlide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notesSlide" Target="../notesSlides/notesSlide6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2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2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2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3.png"/><Relationship Id="rId6" Type="http://schemas.openxmlformats.org/officeDocument/2006/relationships/image" Target="../media/image32.png"/><Relationship Id="rId7" Type="http://schemas.openxmlformats.org/officeDocument/2006/relationships/notesSlide" Target="../notesSlides/notesSlide7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notesSlide" Target="../notesSlides/notes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notesSlide" Target="../notesSlides/notesSlide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notesSlide" Target="../notesSlides/notesSlide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notesSlide" Target="../notesSlides/notesSlide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13766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Learning to Love Your Terminal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6829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Learning to Love Your Terminal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Example: </a:t>
            </a:r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cd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757172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Run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ls.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Run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cd Desktop.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Run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ls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again.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 computer displays a </a:t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different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list because we have opened a </a:t>
            </a:r>
            <a:r>
              <a:rPr lang="en-US" sz="16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different directory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537611"/>
            <a:ext cx="3785616" cy="26397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6829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Learning to Love Your Terminal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Access Warning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71750" y="2114550"/>
            <a:ext cx="400050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6829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Learning to Love Your Terminal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Going Back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877124"/>
            <a:ext cx="201168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cd Desktop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316544"/>
            <a:ext cx="2651760" cy="182308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00400" y="1972007"/>
            <a:ext cx="201168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cd myFolder</a:t>
            </a:r>
            <a:endParaRPr lang="en-US" sz="18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00400" y="2411427"/>
            <a:ext cx="2386584" cy="163331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943600" y="1877124"/>
            <a:ext cx="68122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cd ..</a:t>
            </a:r>
            <a:endParaRPr lang="en-US" sz="1800" dirty="0"/>
          </a:p>
        </p:txBody>
      </p: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3600" y="2316544"/>
            <a:ext cx="2651760" cy="18230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6829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Learning to Love Your Terminal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Question: </a:t>
            </a:r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790033"/>
            <a:ext cx="3687318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would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ls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display if we ran it while in the desktop?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559653"/>
            <a:ext cx="3875405" cy="8686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A)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myFile.txt  myFolder  myImage.png  🐙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2939955"/>
            <a:ext cx="201168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B)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Desktop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621792" y="3286919"/>
            <a:ext cx="114871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C) Nothing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621792" y="3583083"/>
            <a:ext cx="117919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D) An error</a:t>
            </a:r>
            <a:endParaRPr lang="en-US" sz="1500" dirty="0"/>
          </a:p>
        </p:txBody>
      </p: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556195"/>
            <a:ext cx="3785616" cy="26026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6829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Learning to Love Your Terminal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Answer: </a:t>
            </a:r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723358"/>
            <a:ext cx="3687318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would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ls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display if we ran it while in the desktop?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492978"/>
            <a:ext cx="3916045" cy="8686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32CD32"/>
                </a:solidFill>
                <a:latin typeface="Arial" pitchFamily="34" charset="0"/>
                <a:cs typeface="Arial" pitchFamily="34" charset="0"/>
              </a:rPr>
              <a:t> ✅  </a:t>
            </a:r>
            <a:r>
              <a:rPr lang="en-US" sz="1500" dirty="0" smtClean="0">
                <a:solidFill>
                  <a:srgbClr val="32CD32"/>
                </a:solidFill>
                <a:latin typeface="Arial" pitchFamily="34" charset="0"/>
                <a:cs typeface="Arial" pitchFamily="34" charset="0"/>
              </a:rPr>
              <a:t>myFile.txt myFolder myImage.png 🐙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2906617"/>
            <a:ext cx="153035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</a:t>
            </a:r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Desktop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621792" y="3286919"/>
            <a:ext cx="148844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Nothing.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621792" y="3616420"/>
            <a:ext cx="151892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An error.</a:t>
            </a:r>
            <a:endParaRPr lang="en-US" sz="1500" dirty="0"/>
          </a:p>
        </p:txBody>
      </p: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458100"/>
            <a:ext cx="3785616" cy="798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6829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Learning to Love Your Terminal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Make Directory: </a:t>
            </a:r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mkdir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94970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Type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mkdir </a:t>
            </a:r>
            <a:r>
              <a:rPr lang="en-US" sz="1800" i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directory-name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Hit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Enter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or 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 computer will create a directory </a:t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inside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the current directory with the name you provided.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537611"/>
            <a:ext cx="3785616" cy="263977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6829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Learning to Love Your Terminal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Example: </a:t>
            </a:r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mkdir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858772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Run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ls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Run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mkdir my-first-project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Run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ls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again.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 computer displays a list of files and directories, including the new one we just created.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537611"/>
            <a:ext cx="3785616" cy="263977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6829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Learning to Love Your Terminal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Question: Opening Folders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035302"/>
            <a:ext cx="531037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How would I go into the last directory we created?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474722"/>
            <a:ext cx="73533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A)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cd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821686"/>
            <a:ext cx="384048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B)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mkdir my-first-project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3168650"/>
            <a:ext cx="384048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C)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cd my-first-project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" y="3515614"/>
            <a:ext cx="680085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D)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ls</a:t>
            </a:r>
            <a:endParaRPr 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6829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Learning to Love Your Terminal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Answer: Opening Folders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968627"/>
            <a:ext cx="531037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How would I go into the last directory we created?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408047"/>
            <a:ext cx="103124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</a:t>
            </a:r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cd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788349"/>
            <a:ext cx="384048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</a:t>
            </a:r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mkdir my-first-project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3168650"/>
            <a:ext cx="384048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32CD32"/>
                </a:solidFill>
                <a:latin typeface="Arial" pitchFamily="34" charset="0"/>
                <a:cs typeface="Arial" pitchFamily="34" charset="0"/>
              </a:rPr>
              <a:t> ✅  </a:t>
            </a:r>
            <a:r>
              <a:rPr lang="en-US" sz="1500" dirty="0" smtClean="0">
                <a:solidFill>
                  <a:srgbClr val="32CD32"/>
                </a:solidFill>
                <a:latin typeface="Arial" pitchFamily="34" charset="0"/>
                <a:cs typeface="Arial" pitchFamily="34" charset="0"/>
              </a:rPr>
              <a:t>cd my-first-project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" y="3548952"/>
            <a:ext cx="96647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</a:t>
            </a:r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ls</a:t>
            </a:r>
            <a:endParaRPr lang="en-US"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6829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Learning to Love Your Terminal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Opening Other Programs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408936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 terminal can be used to open other applications.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We'll use VSCode as an example.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537611"/>
            <a:ext cx="3785616" cy="26397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6829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Learning to Love Your Terminal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578610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2003806"/>
            <a:ext cx="5814416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View the contents of a directory using ls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Create a directory using mkdir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Enter a directory using cd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Open a directory using code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6829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Learning to Love Your Terminal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Terminal Command: </a:t>
            </a:r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code .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06400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Type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code 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Hit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Enter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or 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 computer will open the </a:t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current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directory in VSCode.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306979"/>
            <a:ext cx="3785616" cy="263977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72000" y="3946757"/>
            <a:ext cx="4145280" cy="6441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Note: the </a:t>
            </a:r>
            <a:r>
              <a:rPr lang="en-US" sz="10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0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refers to the current directory, and will be used as such in other commands we will learn later.</a:t>
            </a:r>
            <a:endParaRPr lang="en-US" sz="1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6829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Learning to Love Your Terminal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Command Not Found: Code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036572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Open VSCode.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Press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Command + Shift + P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Type </a:t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Install Code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Hit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Enter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406831"/>
            <a:ext cx="3785616" cy="90133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6829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Learning to Love Your Terminal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431290"/>
            <a:ext cx="240487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We've Covered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1962150"/>
            <a:ext cx="238887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Key Terminal Commands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258314"/>
            <a:ext cx="6456782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ls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: lists directory contents.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mkdir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: makes a new directory.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cd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: changes the active directory.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: opens VSCode.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4027170"/>
            <a:ext cx="801700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use the developer tools we've just learned to create your first webpage!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6829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Learning to Love Your Terminal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Terminal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371598"/>
            <a:ext cx="233629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 computer program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811018"/>
            <a:ext cx="413766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That allows us to type instructions and is used by programmers for many development tasks.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551306"/>
            <a:ext cx="3785616" cy="26123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6829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Learning to Love Your Terminal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Why Does Mine Look Different?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743202"/>
            <a:ext cx="4017645" cy="860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There are different terminal programs that allow you to access a command line shell for your computer.</a:t>
            </a:r>
            <a:endParaRPr lang="en-US" sz="15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420366"/>
            <a:ext cx="4090416" cy="5933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i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Examples include Git Bash for Windows and Terminal for Mac and Linux.</a:t>
            </a:r>
            <a:endParaRPr lang="en-US" sz="12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2922270"/>
            <a:ext cx="417957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There are also different types of command line shells, most notably Bash and ZShell.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621792" y="3408934"/>
            <a:ext cx="3913632" cy="7457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i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While these windows might look different, most of their commands and functionalities are the same; the commands we are using in this lecture are the same.</a:t>
            </a:r>
            <a:endParaRPr lang="en-US" sz="12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544629"/>
            <a:ext cx="3785616" cy="102366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572000" y="2568290"/>
            <a:ext cx="154051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Zshell on Mac Terminal</a:t>
            </a:r>
            <a:endParaRPr lang="en-US" sz="1000" dirty="0"/>
          </a:p>
        </p:txBody>
      </p: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892394"/>
            <a:ext cx="3785616" cy="104531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572000" y="3937708"/>
            <a:ext cx="247015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Bash shell on Git Bash (git for windows)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6829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Learning to Love Your Terminal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Benefits of Using the Terminal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24180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Utilize powerful developer tools.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Run developer-specific software.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Be like Neo in the Matrix in front of friends and family.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553237"/>
            <a:ext cx="3785616" cy="26085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6829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Learning to Love Your Terminal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List: </a:t>
            </a:r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06400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Type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ls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Hit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Enter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or 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 computer will list files and directories in the </a:t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current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directory.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537611"/>
            <a:ext cx="3785616" cy="26397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6829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Learning to Love Your Terminal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Is a Directory?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01320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 collection of files and other directories.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Also known as a folder.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 same files and folders are available to you in Finder or File Explorer.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300398"/>
            <a:ext cx="3785616" cy="3114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6829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Learning to Love Your Terminal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Example: </a:t>
            </a:r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16560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Open the terminal.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Run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ls.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 computer displays the files and directories in your </a:t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home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directory.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998880"/>
            <a:ext cx="3785616" cy="12559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72000" y="3254855"/>
            <a:ext cx="4023360" cy="6441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home directory is what you see when you open File Explorer to view folders such as </a:t>
            </a:r>
            <a:r>
              <a:rPr lang="en-US" sz="10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Documents, Pictures, Desktop,</a:t>
            </a:r>
            <a:r>
              <a:rPr lang="en-US" sz="10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etc.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36829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Learning to Love Your Terminal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Change Directory: </a:t>
            </a:r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cd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782572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Type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cd </a:t>
            </a:r>
            <a:r>
              <a:rPr lang="en-US" sz="1800" i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directory-name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Hit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Enter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or 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 computer will change your </a:t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current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directory.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This is similar to opening the folder from your terminal.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537611"/>
            <a:ext cx="3785616" cy="26397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2022-11-21T14:38:33Z</dcterms:created>
  <dcterms:modified xsi:type="dcterms:W3CDTF">2022-11-21T14:38:33Z</dcterms:modified>
</cp:coreProperties>
</file>