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heme" Target="theme/theme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lesson, we represented cards as an array of numbers.</a:t>
            </a:r>
          </a:p>
          <a:p>
            <a:r>
              <a:rPr lang="en-US" dirty="0" smtClean="0"/>
              <a:t>But by doing this, we've lost information about each card. Even though *we* can look at this </a:t>
            </a:r>
          </a:p>
          <a:p>
            <a:r>
              <a:rPr lang="en-US" dirty="0" smtClean="0"/>
              <a:t>hand of cards and figure out the suit of the highest-numbered card, when we represent the </a:t>
            </a:r>
          </a:p>
          <a:p>
            <a:r>
              <a:rPr lang="en-US" dirty="0" smtClean="0"/>
              <a:t>cards as an array of numbers, there's no way for the computer to find that same information.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 array of objects, we can solve the problem from the start of the lesson.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solve the problem from the beginning of the lesson, and find the suit of the highest-numbered card in this hand.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could use two variables to describe the card number and suit.</a:t>
            </a:r>
          </a:p>
          <a:p>
            <a:r>
              <a:rPr lang="en-US" dirty="0" smtClean="0"/>
              <a:t>But it would make representing multiple cards pretty impossible.</a:t>
            </a:r>
          </a:p>
          <a:p>
            <a:r>
              <a:rPr lang="en-US" dirty="0" smtClean="0"/>
              <a:t>We'd have no way to effectively group these variables into arrays, pass them around in our program, etc.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help with this.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Here are some of the key features of JavaScript objects.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01--declare a variable that's an empty object&gt;&gt;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property of an object has a name (or key) and a value. You'll often hear a property described as a 'key: value pair'. </a:t>
            </a:r>
          </a:p>
          <a:p>
            <a:r>
              <a:rPr lang="en-US" dirty="0" smtClean="0"/>
              <a:t>Keys are unique to the object and are often used as a descriptor for the value.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02--make an object with one property&gt;&gt;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properties inside of an object are separated by commas.</a:t>
            </a:r>
          </a:p>
          <a:p>
            <a:r>
              <a:rPr lang="en-US" dirty="0" smtClean="0"/>
              <a:t>An object can have any number of properties.</a:t>
            </a:r>
          </a:p>
          <a:p>
            <a:r>
              <a:rPr lang="en-US" dirty="0" smtClean="0"/>
              <a:t>Property values can be any type of variable: strings, numbers, Boolean, etc.</a:t>
            </a:r>
          </a:p>
          <a:p>
            <a:r>
              <a:rPr lang="en-US" dirty="0" smtClean="0"/>
              <a:t>You can even store functions, arrays, or other objects!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After an object has been defined, we can access the value of one of its properties using the properties name/key.</a:t>
            </a:r>
          </a:p>
          <a:p>
            <a:r>
              <a:rPr lang="en-US" dirty="0" smtClean="0"/>
              <a:t>1. Card references the object defined on lines 1-4.</a:t>
            </a:r>
          </a:p>
          <a:p>
            <a:r>
              <a:rPr lang="en-US" dirty="0" smtClean="0"/>
              <a:t>2. The '.' operator tells JavaScript to look inside that object.</a:t>
            </a:r>
          </a:p>
          <a:p>
            <a:r>
              <a:rPr lang="en-US" dirty="0" smtClean="0"/>
              <a:t>3. 'suit' brings back the value of the property named 'suit.'</a:t>
            </a:r>
          </a:p>
          <a:p>
            <a:r>
              <a:rPr lang="en-US" dirty="0" smtClean="0"/>
              <a:t>    * As you might expect, this means that property names, much like variable names,</a:t>
            </a:r>
          </a:p>
          <a:p>
            <a:r>
              <a:rPr lang="en-US" dirty="0" smtClean="0"/>
              <a:t>      should be unique within the object.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03--make an object with multiple properties&gt;&gt;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04 and 05--access a specific value in an object&gt;&gt;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are designed to change size. We can add and remove from them, to model, for example, a player</a:t>
            </a:r>
          </a:p>
          <a:p>
            <a:r>
              <a:rPr lang="en-US" dirty="0" smtClean="0"/>
              <a:t>drawing and playing cards.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In some cases, we might add a property to an object, but this is far less common.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Technically, we can iterate over an object, and we can access array elements by index.</a:t>
            </a:r>
          </a:p>
          <a:p>
            <a:r>
              <a:rPr lang="en-US" dirty="0" smtClean="0"/>
              <a:t>However, because we, as the programmers, know the unchanging properties of an object, it rarely makes sense</a:t>
            </a:r>
          </a:p>
          <a:p>
            <a:r>
              <a:rPr lang="en-US" dirty="0" smtClean="0"/>
              <a:t>to iterate over them.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And because an array can change size, it's rarely useful to try to access an array element by its index.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can technically contain elements of different types.</a:t>
            </a:r>
          </a:p>
          <a:p>
            <a:r>
              <a:rPr lang="en-US" dirty="0" smtClean="0"/>
              <a:t>But, so that we can iterate over array elements and operate on each one </a:t>
            </a:r>
          </a:p>
          <a:p>
            <a:r>
              <a:rPr lang="en-US" dirty="0" smtClean="0"/>
              <a:t>the same way, we almost always make all elements of an array the same type.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06 and 07--object and array similarities vs differences&gt;&gt;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arrays and objects help us represent different kinds of data, it's often helpful to use them together.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notesSlide" Target="../notesSlides/notesSlide6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notesSlide" Target="../notesSlides/notesSlide7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notesSlide" Target="../notesSlides/notesSlide8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notesSlide" Target="../notesSlides/notesSlide9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10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notesSlide" Target="../notesSlides/notesSlide1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Objects &amp; Properties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 &amp; Array Differences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79606"/>
            <a:ext cx="10241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19026"/>
            <a:ext cx="36461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Normally have a known set of properties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15190"/>
            <a:ext cx="4023360" cy="22892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" y="4404482"/>
            <a:ext cx="33045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'card' contains two properties and probably always will.</a:t>
            </a:r>
            <a:endParaRPr lang="en-US" sz="10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897788"/>
            <a:ext cx="9075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1337208"/>
            <a:ext cx="27774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Increase and decrease in size</a:t>
            </a:r>
            <a:endParaRPr lang="en-US" sz="1500" dirty="0"/>
          </a:p>
        </p:txBody>
      </p: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33372"/>
            <a:ext cx="2743200" cy="195315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72000" y="3586530"/>
            <a:ext cx="191008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'cards' contains two elements.</a:t>
            </a:r>
            <a:endParaRPr lang="en-US" sz="1000" dirty="0"/>
          </a:p>
        </p:txBody>
      </p: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819194"/>
            <a:ext cx="2743200" cy="106710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72000" y="4886299"/>
            <a:ext cx="229235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Now 'cards' contains three elements.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 &amp; Array Differences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346505"/>
            <a:ext cx="10241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1785925"/>
            <a:ext cx="43357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normally access contents of an object with '.'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082089"/>
            <a:ext cx="2743200" cy="6775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1792" y="2805379"/>
            <a:ext cx="9075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244799"/>
            <a:ext cx="44234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normally iterate over the contents of an array.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3540963"/>
            <a:ext cx="4572000" cy="1239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 &amp; Array Differences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910344"/>
            <a:ext cx="10241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49764"/>
            <a:ext cx="36061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Can contain properties of varying types: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45928"/>
            <a:ext cx="4023360" cy="14604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0" y="1721246"/>
            <a:ext cx="9075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2160666"/>
            <a:ext cx="36804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Usually have elements of the same type:</a:t>
            </a:r>
            <a:endParaRPr lang="en-US" sz="1500" dirty="0"/>
          </a:p>
        </p:txBody>
      </p: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456830"/>
            <a:ext cx="4023360" cy="1838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Nested Objects &amp; Arrays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730522"/>
            <a:ext cx="189052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 of Objects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69942"/>
            <a:ext cx="4023360" cy="21162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1094831"/>
            <a:ext cx="36896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 with an array as a property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534251"/>
            <a:ext cx="4023360" cy="33876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Cards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18234"/>
            <a:ext cx="436854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the suit of the highest-numbered card in this hand?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286254"/>
            <a:ext cx="4023360" cy="21122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3480" y="1831086"/>
            <a:ext cx="32004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Cards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4195" y="914400"/>
            <a:ext cx="5575610" cy="3886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1715" y="4297680"/>
            <a:ext cx="1371600" cy="4430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0275" y="4114800"/>
            <a:ext cx="27432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22146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61566"/>
            <a:ext cx="19888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157730"/>
            <a:ext cx="703514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Defining Objects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Defining Object Properties and Values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Accessing Property Values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Changing Property Values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Differences Between Arrays and Objects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Nested Objects and Arrays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4117594"/>
            <a:ext cx="559155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accessing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nested object properties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7457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1709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 an object.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 properties of an object.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Compare and contrast objects and arrays.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Cards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61972"/>
            <a:ext cx="436854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the suit of the highest-numbered card in this hand?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929992"/>
            <a:ext cx="4023360" cy="8247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3480" y="1831086"/>
            <a:ext cx="32004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Representing Card Data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280" y="1342796"/>
            <a:ext cx="2743200" cy="33768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522476"/>
            <a:ext cx="402336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94564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Defined with "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{}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Container for other variables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Called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properties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Can represent real-world objects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Like playing cards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36958"/>
            <a:ext cx="3785616" cy="2241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Defining Object Properties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332555"/>
            <a:ext cx="17876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Property Name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771975"/>
            <a:ext cx="116713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Or, Property Key</a:t>
            </a:r>
            <a:endParaRPr lang="en-US" sz="10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004639"/>
            <a:ext cx="4023360" cy="267955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0" y="1585681"/>
            <a:ext cx="17647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Property Value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025101"/>
            <a:ext cx="4023360" cy="2405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Defining and Accessing Multiple Properties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869328"/>
            <a:ext cx="38039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Separate properties with a comma.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308748"/>
            <a:ext cx="4023360" cy="18386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1873352"/>
            <a:ext cx="34610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Access each property by name.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312772"/>
            <a:ext cx="4023360" cy="1830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Changing Property Values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560066"/>
            <a:ext cx="4078224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change property values by accessing the value and setting it to a new value.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92560"/>
            <a:ext cx="4023360" cy="3677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27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Objects &amp; Properties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Comparing Objects &amp; Arrays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93027"/>
            <a:ext cx="201853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Object Properties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32447"/>
            <a:ext cx="32537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Same: Container for other variables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128611"/>
            <a:ext cx="38157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Different: Have meaningful, explicit names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424775"/>
            <a:ext cx="4023360" cy="23818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0" y="1060186"/>
            <a:ext cx="181279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Array Elements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1499606"/>
            <a:ext cx="32537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Same: Container for other variables</a:t>
            </a:r>
            <a:endParaRPr lang="en-US"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4572000" y="1795770"/>
            <a:ext cx="42919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Different: Have less meaningful, implicit indexes</a:t>
            </a:r>
            <a:endParaRPr lang="en-US" sz="1500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91934"/>
            <a:ext cx="4023360" cy="2864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2022-11-21T14:39:08Z</dcterms:created>
  <dcterms:modified xsi:type="dcterms:W3CDTF">2022-11-21T14:39:08Z</dcterms:modified>
</cp:coreProperties>
</file>