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theme" Target="theme/theme2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a deck of playing cards. In JavaScript, we could represent a single card as a string...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&lt;&lt;If a learner guesses '43', you can explain the difference between concatenating two strings vs adding two numbers.</a:t>
            </a:r>
          </a:p>
          <a:p>
            <a:r>
              <a:rPr lang="en-US" dirty="0" smtClean="0"/>
              <a:t>Because array.length returns a number and 3 is also a number, JS adds them together&gt;&gt;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we've looked at arrays of strings and arrays of numbers.</a:t>
            </a:r>
          </a:p>
          <a:p>
            <a:r>
              <a:rPr lang="en-US" dirty="0" smtClean="0"/>
              <a:t>But arrays can contain anything, even other arrays!</a:t>
            </a:r>
          </a:p>
          <a:p>
            <a:r>
              <a:rPr lang="en-US" dirty="0" smtClean="0"/>
              <a:t>Nested arrays are also referred to as multidimensional arrays or matrices.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how could we represent a hand of cards?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We could create more variables... but there would be no way for us, or the computer,</a:t>
            </a:r>
          </a:p>
          <a:p>
            <a:r>
              <a:rPr lang="en-US" dirty="0" smtClean="0"/>
              <a:t>to know that these variables are grouped together.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where arrays come into play. Arrays are another type of variable in the same way that strings and numbers are types of variables.</a:t>
            </a:r>
          </a:p>
          <a:p>
            <a:r>
              <a:rPr lang="en-US" dirty="0" smtClean="0"/>
              <a:t>Arrays are a little different from the types of variables we've looked at so far because they *contain* other variables.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define an array the same way we define any other variable:</a:t>
            </a:r>
          </a:p>
          <a:p>
            <a:r>
              <a:rPr lang="en-US" dirty="0" smtClean="0"/>
              <a:t>- key-word (var, let, or const) </a:t>
            </a:r>
          </a:p>
          <a:p>
            <a:r>
              <a:rPr lang="en-US" dirty="0" smtClean="0"/>
              <a:t>- variableName </a:t>
            </a:r>
          </a:p>
          <a:p>
            <a:r>
              <a:rPr lang="en-US" dirty="0" smtClean="0"/>
              <a:t>- assignment operator (equals sign '=')</a:t>
            </a:r>
          </a:p>
          <a:p>
            <a:r>
              <a:rPr lang="en-US" dirty="0" smtClean="0"/>
              <a:t>- value</a:t>
            </a:r>
          </a:p>
          <a:p>
            <a:r>
              <a:rPr lang="en-US" dirty="0" smtClean="0"/>
              <a:t>Like the quotation marks to define a string, we use square brackets to define an array.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Since an array can store many values, we use commas to separate items in the array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01--define an array with three values of differing types&gt;&gt;</a:t>
            </a:r>
          </a:p>
          <a:p>
            <a:r>
              <a:rPr lang="en-US" dirty="0" smtClean="0"/>
              <a:t>&lt;&lt;Exercise 02--define an array that contain three different strings&gt;&gt;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will track the position of each element in the array, starting at 0.</a:t>
            </a:r>
          </a:p>
          <a:p>
            <a:r>
              <a:rPr lang="en-US" dirty="0" smtClean="0"/>
              <a:t>We refer to this position as the "index" of an element in the array.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Remind learners that the word "indices" is the plural of "index" for clarity.&gt;&gt;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the index of an element to access its value in an array.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03--store the value of an array item in a separate variable&gt;&gt;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.push to add an element to the end of an array.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&lt;&lt;Exercise 04--add an element to an array&gt;&gt;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call .length on an array to get the number of elements in an array.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05--what does .length return?&gt;&gt;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notesSlide" Target="../notesSlides/notesSlide7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7.png"/><Relationship Id="rId8" Type="http://schemas.openxmlformats.org/officeDocument/2006/relationships/notesSlide" Target="../notesSlides/notesSlide8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notesSlide" Target="../notesSlides/notesSlide9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notesSlide" Target="../notesSlides/notesSlide10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32.png"/><Relationship Id="rId7" Type="http://schemas.openxmlformats.org/officeDocument/2006/relationships/notesSlide" Target="../notesSlides/notesSlide1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hyperlink" Target="https://commons.wikimedia.org/wiki/File:AcetoFive.JPG" TargetMode="External"/><Relationship Id="rId9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hyperlink" Target="https://commons.wikimedia.org/wiki/File:AcetoFive.JPG" TargetMode="External"/><Relationship Id="rId9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Storing Data With Arrays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598920"/>
            <a:ext cx="4023360" cy="28646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29663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569083"/>
            <a:ext cx="17037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3 of Spades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898585"/>
            <a:ext cx="20085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2 of Diamonds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14351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Nothing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57588"/>
            <a:ext cx="14655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An error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Adding Elements to an Array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46463"/>
            <a:ext cx="7900416" cy="1422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Calling .push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533233"/>
            <a:ext cx="460629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Call .push on (right after) an array variable.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1926933"/>
            <a:ext cx="728319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Put whatever you want to add to the array in parentheses after .push.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2366353"/>
            <a:ext cx="7900416" cy="17696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.length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885749"/>
            <a:ext cx="7900416" cy="1943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64992" y="3165909"/>
            <a:ext cx="914400" cy="6665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4992" y="2342949"/>
            <a:ext cx="914400" cy="6665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733702"/>
            <a:ext cx="4023360" cy="25950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96338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635758"/>
            <a:ext cx="11601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A. An error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31922"/>
            <a:ext cx="57721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B. 6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5867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C. 7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24250"/>
            <a:ext cx="69342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D. 43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733702"/>
            <a:ext cx="4023360" cy="25950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29663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569083"/>
            <a:ext cx="14655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An error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898585"/>
            <a:ext cx="88265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6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7874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7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57588"/>
            <a:ext cx="9893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43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Nested Arrays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584747"/>
            <a:ext cx="4048125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nested array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is simply an array of arrays.</a:t>
            </a:r>
            <a:endParaRPr lang="en-US" sz="15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982511"/>
            <a:ext cx="7900416" cy="23306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51026"/>
            <a:ext cx="24688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790446"/>
            <a:ext cx="23374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086610"/>
            <a:ext cx="7383755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Defining Arrays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Array Indices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Accessing Array Elements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Adding Array Elements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.length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Nested Arrays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4097274"/>
            <a:ext cx="4663440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practice working with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nested arrays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8600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285238"/>
            <a:ext cx="61436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Define an array.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 an array element by its index.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Add an element to an array.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Cards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594701"/>
            <a:ext cx="4023360" cy="8730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522476"/>
            <a:ext cx="402336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Cards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300996"/>
            <a:ext cx="4023360" cy="14604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406144"/>
            <a:ext cx="4023360" cy="30175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4423664"/>
            <a:ext cx="18935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8"/>
                <a:latin typeface="Arial" pitchFamily="34" charset="0"/>
                <a:cs typeface="Arial" pitchFamily="34" charset="0"/>
              </a:rPr>
              <a:t>Source: Wikimedia Commons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Arrays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635130"/>
            <a:ext cx="4023360" cy="27922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406144"/>
            <a:ext cx="4023360" cy="30175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4423664"/>
            <a:ext cx="18935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8"/>
                <a:latin typeface="Arial" pitchFamily="34" charset="0"/>
                <a:cs typeface="Arial" pitchFamily="34" charset="0"/>
              </a:rPr>
              <a:t>Source: Wikimedia Commons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Defining an Array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551208"/>
            <a:ext cx="280492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Define an Array using "[]"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1990628"/>
            <a:ext cx="3566160" cy="24749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29200" y="1720418"/>
            <a:ext cx="384733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Separate the variables contained in an array using ","</a:t>
            </a:r>
            <a:endParaRPr lang="en-US" sz="18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2388438"/>
            <a:ext cx="3566160" cy="19078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Array Indices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411126"/>
            <a:ext cx="7900416" cy="8927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Accessing Array Elements by Index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838346"/>
            <a:ext cx="7900416" cy="2038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065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Storing Data With Arrays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598920"/>
            <a:ext cx="4023360" cy="28646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96338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635758"/>
            <a:ext cx="149352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A. 3 of Spades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31922"/>
            <a:ext cx="17030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B. 2 of Diamonds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11391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C. Nothing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24250"/>
            <a:ext cx="11696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D. An error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2022-11-21T14:38:39Z</dcterms:created>
  <dcterms:modified xsi:type="dcterms:W3CDTF">2022-11-21T14:38:39Z</dcterms:modified>
</cp:coreProperties>
</file>