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theme" Target="theme/theme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Exercise 1-- Comments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Exercise 2-- Headers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Exercise 3-- Paragraphs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Exercise 4-- Lists and Children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Exercise 5-- Horizontal Lines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Exercise 6-- Images and Attributes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Exercise 7-- Links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26.png"/><Relationship Id="rId8" Type="http://schemas.openxmlformats.org/officeDocument/2006/relationships/notesSlide" Target="../notesSlides/notesSlide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28.png"/><Relationship Id="rId8" Type="http://schemas.openxmlformats.org/officeDocument/2006/relationships/notesSlide" Target="../notesSlides/notesSlide3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29.png"/><Relationship Id="rId8" Type="http://schemas.openxmlformats.org/officeDocument/2006/relationships/notesSlide" Target="../notesSlides/notesSlide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31.png"/><Relationship Id="rId8" Type="http://schemas.openxmlformats.org/officeDocument/2006/relationships/notesSlide" Target="../notesSlides/notesSlide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hyperlink" Target="http://placekitten.com" TargetMode="External"/><Relationship Id="rId8" Type="http://schemas.openxmlformats.org/officeDocument/2006/relationships/image" Target="../media/image35.png"/><Relationship Id="rId9" Type="http://schemas.openxmlformats.org/officeDocument/2006/relationships/notesSlide" Target="../notesSlides/notesSlide6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Relationship Id="rId8" Type="http://schemas.openxmlformats.org/officeDocument/2006/relationships/notesSlide" Target="../notesSlides/notesSlide7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notesSlide" Target="../notesSlides/notesSlide1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Tags, Elements, and Attributes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Skeleton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1801368"/>
            <a:ext cx="4058920" cy="12750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What goes in the 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section?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847848"/>
            <a:ext cx="3579876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section contains information about the page itself.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3617468"/>
            <a:ext cx="322516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Take a look: What is the page title?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367860"/>
            <a:ext cx="3785616" cy="297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Skeleton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371598"/>
            <a:ext cx="410337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page title is "My Favorite Things."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811018"/>
            <a:ext cx="406527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Shows up on the tab of your browser with the favicon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083552"/>
            <a:ext cx="3785616" cy="15478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234184"/>
            <a:ext cx="7658100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does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meta name="viewport" content="width=device-width"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do?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775204"/>
            <a:ext cx="448627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A. Widens a viewable area of a projector screen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071368"/>
            <a:ext cx="41890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B. Negates Internet Explorer inconsistencies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367532"/>
            <a:ext cx="519684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C. Ensures sites use the proper width for mobile devices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 Answers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477548"/>
            <a:ext cx="460121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Widens a viewable area of a projector screen</a:t>
            </a:r>
            <a:endParaRPr lang="en-US" sz="15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807050"/>
            <a:ext cx="430403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Negates Internet Explorer inconsistencies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136551"/>
            <a:ext cx="52070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Ensures sites use the proper width for mobile devices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Body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104898"/>
            <a:ext cx="3961638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body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section of an HTML page holds the viewable content.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874518"/>
            <a:ext cx="4170045" cy="8727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Headers are for important text and go from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h1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(most important) to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h6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(least important).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36121" y="1528763"/>
            <a:ext cx="185737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Body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7313" y="1476375"/>
            <a:ext cx="6429375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Body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352548"/>
            <a:ext cx="3664458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Headers reflect what your page is about in order of importance.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3020568"/>
            <a:ext cx="263080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Paragraph tags contain text.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1471965"/>
            <a:ext cx="3785616" cy="27710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Lists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200148"/>
            <a:ext cx="3584448" cy="1008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has ordered lists (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) and unordered lists (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3071368"/>
            <a:ext cx="3623310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Both types of lists contain list items (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949550"/>
            <a:ext cx="3785616" cy="38159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Body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6375" y="1438275"/>
            <a:ext cx="619125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83384"/>
            <a:ext cx="7306056" cy="779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 the favorite animals list, what happens when we change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826004"/>
            <a:ext cx="412242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A. The order is randomized (unordered list).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122168"/>
            <a:ext cx="43186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B. The numbers become bullet points instead.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418332"/>
            <a:ext cx="52558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C. The indentation is unrestricted by the size of the input.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4028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8280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Describe the format of an HTML document.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Name several common HTML tags, including those for links, images, and text.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Explain the differences among tags, their attributes, and their content.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33378"/>
            <a:ext cx="7306056" cy="779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 the favorite animals list, what happens when we change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775998"/>
            <a:ext cx="44716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A. The order is randomized (unordered list).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105500"/>
            <a:ext cx="45726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B. The numbers become bullet points instead.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435001"/>
            <a:ext cx="56051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C. The indentation is unrestricted by the size of the input.</a:t>
            </a:r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Body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111248"/>
            <a:ext cx="3881628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has a tag (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hr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) that creates a horizontal rule.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880868"/>
            <a:ext cx="3840480" cy="860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This tag allows you to add a horizontal line anywhere in your document. It does not require a closing tag.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660" y="914400"/>
            <a:ext cx="365588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Body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914" y="1453494"/>
            <a:ext cx="6768172" cy="30366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Body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069846"/>
            <a:ext cx="2500884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has (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) tags.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610866"/>
            <a:ext cx="374332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This tag defines a division (section) in the HTML document. 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3188970"/>
            <a:ext cx="3956304" cy="593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This tag serves as a container for HTML elements. Any type of content can be placed in these tags.</a:t>
            </a:r>
            <a:endParaRPr lang="en-US" sz="12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1282" y="914400"/>
            <a:ext cx="3026636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Attributes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371598"/>
            <a:ext cx="404850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Attributes provide data to HTML tags.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811018"/>
            <a:ext cx="357378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Remember that language attribute from earlier?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659353"/>
            <a:ext cx="3785616" cy="23962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Attributes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352548"/>
            <a:ext cx="389763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Image tags have no way of knowing which image to show...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3020568"/>
            <a:ext cx="347853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...unless we tell them with an attribute!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537968"/>
            <a:ext cx="4202430" cy="821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Image tags accept two important attributes: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alt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src</a:t>
            </a:r>
            <a:endParaRPr lang="en-US" sz="1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Images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301748"/>
            <a:ext cx="3092958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alt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attribute provides a description of the image...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3071368"/>
            <a:ext cx="263271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...for those who can't view it.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407012"/>
            <a:ext cx="3785616" cy="90097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Images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026666"/>
            <a:ext cx="4201668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attribute provides a link to the image.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796286"/>
            <a:ext cx="348043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This can be either a path on your local machine or an online address.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3282950"/>
            <a:ext cx="4066032" cy="542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Let's try out the image placeholder website </a:t>
            </a:r>
            <a:r>
              <a:rPr lang="en-US" sz="1200" dirty="0" smtClean="0">
                <a:solidFill>
                  <a:srgbClr val="black"/>
                </a:solidFill>
                <a:hlinkClick r:id="rId7"/>
                <a:latin typeface="Arial" pitchFamily="34" charset="0"/>
                <a:cs typeface="Arial" pitchFamily="34" charset="0"/>
              </a:rPr>
              <a:t>PlaceKitten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792" y="2248016"/>
            <a:ext cx="3785616" cy="121896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Images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6375" y="1852613"/>
            <a:ext cx="619125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Links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1880616"/>
            <a:ext cx="333756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Links work similarly to images.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320036"/>
            <a:ext cx="4183380" cy="8727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Links are created using the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tag, also known as the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anchor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tag.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3009900"/>
            <a:ext cx="3865245" cy="961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attribute designates the link destination. The link text goes between the opening and closing tags.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2020879"/>
            <a:ext cx="3785616" cy="1673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Comments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1534922"/>
            <a:ext cx="2551176" cy="1173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Let's start with comments!</a:t>
            </a:r>
            <a:endParaRPr lang="en-US" sz="2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479802"/>
            <a:ext cx="365302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Almost every language has them.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919222"/>
            <a:ext cx="32202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Non-executable code can also be important: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3177286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Notes to yourself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Notes to others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Explanations of complex code</a:t>
            </a:r>
            <a:endParaRPr lang="en-US" sz="18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1890275"/>
            <a:ext cx="3785616" cy="19344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482090"/>
            <a:ext cx="240487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We've Covered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012950"/>
            <a:ext cx="285178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309114"/>
            <a:ext cx="6919697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HTML comments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HTML skeleton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HTML tags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HTML attributes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874770"/>
            <a:ext cx="4085082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practice writing our own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Skeleton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070100"/>
            <a:ext cx="2938780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An HTML outline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659380"/>
            <a:ext cx="3193542" cy="7289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Also called </a:t>
            </a:r>
            <a:r>
              <a:rPr lang="en-US" sz="1800" i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skeleton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1800" i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tree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3205480"/>
            <a:ext cx="361645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bare bones of an HTML doc!</a:t>
            </a:r>
            <a:endParaRPr lang="en-US" sz="18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373539"/>
            <a:ext cx="3785616" cy="2967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Skeleton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6375" y="1557338"/>
            <a:ext cx="619125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Skeleton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1962694"/>
            <a:ext cx="3753104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DOCTYPE: Not a tag!</a:t>
            </a:r>
            <a:endParaRPr lang="en-US" sz="2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597694"/>
            <a:ext cx="3785616" cy="397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995184"/>
            <a:ext cx="3785616" cy="4050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3400245"/>
            <a:ext cx="3785616" cy="3520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1792" y="1373539"/>
            <a:ext cx="3785616" cy="296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Skeleton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228850"/>
            <a:ext cx="3692652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Tags: Building Blocks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818130"/>
            <a:ext cx="3895344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Define content, meta information, or groupings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31308" y="1262062"/>
            <a:ext cx="26670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Skeleton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1759204"/>
            <a:ext cx="3774440" cy="12750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The container for your page: the 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tag!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85140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"root" of your HTML tree structure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section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Body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section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659353"/>
            <a:ext cx="3785616" cy="2396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180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Tags, Elements, and Attributes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Skeleton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223516"/>
            <a:ext cx="332613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Wait a second... "HTML tree"?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662936"/>
            <a:ext cx="387096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HTML tags live inside other tags; these are child elements.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149600"/>
            <a:ext cx="266890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can visualize it as a tree.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8871" y="1657350"/>
            <a:ext cx="3571875" cy="2400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2022-11-21T14:38:35Z</dcterms:created>
  <dcterms:modified xsi:type="dcterms:W3CDTF">2022-11-21T14:38:35Z</dcterms:modified>
</cp:coreProperties>
</file>